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7556500" cy="10680700"/>
  <p:notesSz cx="7556500" cy="1068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358C2-F887-437B-A1A5-F579E1233D24}" v="1" dt="2024-07-29T14:12:19.3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2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roggi" userId="4c2dbfcb-2e5a-4a89-bcc4-d94a20109993" providerId="ADAL" clId="{154109B3-6041-4893-9CBB-AB7EA2659721}"/>
    <pc:docChg chg="undo custSel modSld">
      <pc:chgData name="Anna Broggi" userId="4c2dbfcb-2e5a-4a89-bcc4-d94a20109993" providerId="ADAL" clId="{154109B3-6041-4893-9CBB-AB7EA2659721}" dt="2024-05-29T14:06:54.971" v="299" actId="20577"/>
      <pc:docMkLst>
        <pc:docMk/>
      </pc:docMkLst>
      <pc:sldChg chg="modSp mod">
        <pc:chgData name="Anna Broggi" userId="4c2dbfcb-2e5a-4a89-bcc4-d94a20109993" providerId="ADAL" clId="{154109B3-6041-4893-9CBB-AB7EA2659721}" dt="2024-05-29T14:06:54.971" v="299" actId="20577"/>
        <pc:sldMkLst>
          <pc:docMk/>
          <pc:sldMk cId="0" sldId="256"/>
        </pc:sldMkLst>
        <pc:spChg chg="mod">
          <ac:chgData name="Anna Broggi" userId="4c2dbfcb-2e5a-4a89-bcc4-d94a20109993" providerId="ADAL" clId="{154109B3-6041-4893-9CBB-AB7EA2659721}" dt="2024-05-15T16:58:18.238" v="91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15T16:58:16.254" v="90" actId="1410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29T14:06:41.613" v="291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29T14:06:48.216" v="293" actId="20577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29T14:06:50.597" v="295" actId="20577"/>
          <ac:spMkLst>
            <pc:docMk/>
            <pc:sldMk cId="0" sldId="256"/>
            <ac:spMk id="39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29T14:06:52.999" v="297" actId="20577"/>
          <ac:spMkLst>
            <pc:docMk/>
            <pc:sldMk cId="0" sldId="256"/>
            <ac:spMk id="43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29T14:06:54.971" v="299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Anna Broggi" userId="4c2dbfcb-2e5a-4a89-bcc4-d94a20109993" providerId="ADAL" clId="{154109B3-6041-4893-9CBB-AB7EA2659721}" dt="2024-05-29T14:06:05.012" v="254" actId="113"/>
          <ac:spMkLst>
            <pc:docMk/>
            <pc:sldMk cId="0" sldId="256"/>
            <ac:spMk id="48" creationId="{00000000-0000-0000-0000-000000000000}"/>
          </ac:spMkLst>
        </pc:spChg>
      </pc:sldChg>
      <pc:sldChg chg="modSp mod">
        <pc:chgData name="Anna Broggi" userId="4c2dbfcb-2e5a-4a89-bcc4-d94a20109993" providerId="ADAL" clId="{154109B3-6041-4893-9CBB-AB7EA2659721}" dt="2024-05-27T13:06:16.343" v="175" actId="20577"/>
        <pc:sldMkLst>
          <pc:docMk/>
          <pc:sldMk cId="0" sldId="257"/>
        </pc:sldMkLst>
        <pc:graphicFrameChg chg="mod modGraphic">
          <ac:chgData name="Anna Broggi" userId="4c2dbfcb-2e5a-4a89-bcc4-d94a20109993" providerId="ADAL" clId="{154109B3-6041-4893-9CBB-AB7EA2659721}" dt="2024-05-27T13:06:16.343" v="175" actId="20577"/>
          <ac:graphicFrameMkLst>
            <pc:docMk/>
            <pc:sldMk cId="0" sldId="257"/>
            <ac:graphicFrameMk id="6" creationId="{00000000-0000-0000-0000-000000000000}"/>
          </ac:graphicFrameMkLst>
        </pc:graphicFrameChg>
      </pc:sldChg>
    </pc:docChg>
  </pc:docChgLst>
  <pc:docChgLst>
    <pc:chgData name="Anna Broggi" userId="4c2dbfcb-2e5a-4a89-bcc4-d94a20109993" providerId="ADAL" clId="{90F358C2-F887-437B-A1A5-F579E1233D24}"/>
    <pc:docChg chg="modSld">
      <pc:chgData name="Anna Broggi" userId="4c2dbfcb-2e5a-4a89-bcc4-d94a20109993" providerId="ADAL" clId="{90F358C2-F887-437B-A1A5-F579E1233D24}" dt="2024-07-29T14:13:09.842" v="30" actId="20577"/>
      <pc:docMkLst>
        <pc:docMk/>
      </pc:docMkLst>
      <pc:sldChg chg="modSp mod">
        <pc:chgData name="Anna Broggi" userId="4c2dbfcb-2e5a-4a89-bcc4-d94a20109993" providerId="ADAL" clId="{90F358C2-F887-437B-A1A5-F579E1233D24}" dt="2024-07-29T14:13:09.842" v="30" actId="20577"/>
        <pc:sldMkLst>
          <pc:docMk/>
          <pc:sldMk cId="0" sldId="256"/>
        </pc:sldMkLst>
        <pc:spChg chg="mod">
          <ac:chgData name="Anna Broggi" userId="4c2dbfcb-2e5a-4a89-bcc4-d94a20109993" providerId="ADAL" clId="{90F358C2-F887-437B-A1A5-F579E1233D24}" dt="2024-07-29T14:13:09.842" v="30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Anna Broggi" userId="4c2dbfcb-2e5a-4a89-bcc4-d94a20109993" providerId="ADAL" clId="{90F358C2-F887-437B-A1A5-F579E1233D24}" dt="2024-07-29T14:12:27.968" v="3" actId="20577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nna Broggi" userId="4c2dbfcb-2e5a-4a89-bcc4-d94a20109993" providerId="ADAL" clId="{90F358C2-F887-437B-A1A5-F579E1233D24}" dt="2024-07-29T14:12:30.608" v="5" actId="20577"/>
          <ac:spMkLst>
            <pc:docMk/>
            <pc:sldMk cId="0" sldId="256"/>
            <ac:spMk id="39" creationId="{00000000-0000-0000-0000-000000000000}"/>
          </ac:spMkLst>
        </pc:spChg>
        <pc:spChg chg="mod">
          <ac:chgData name="Anna Broggi" userId="4c2dbfcb-2e5a-4a89-bcc4-d94a20109993" providerId="ADAL" clId="{90F358C2-F887-437B-A1A5-F579E1233D24}" dt="2024-07-29T14:12:34.191" v="7" actId="20577"/>
          <ac:spMkLst>
            <pc:docMk/>
            <pc:sldMk cId="0" sldId="256"/>
            <ac:spMk id="43" creationId="{00000000-0000-0000-0000-000000000000}"/>
          </ac:spMkLst>
        </pc:spChg>
        <pc:spChg chg="mod">
          <ac:chgData name="Anna Broggi" userId="4c2dbfcb-2e5a-4a89-bcc4-d94a20109993" providerId="ADAL" clId="{90F358C2-F887-437B-A1A5-F579E1233D24}" dt="2024-07-29T14:12:37.482" v="9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Anna Broggi" userId="4c2dbfcb-2e5a-4a89-bcc4-d94a20109993" providerId="ADAL" clId="{90F358C2-F887-437B-A1A5-F579E1233D24}" dt="2024-07-29T14:12:23.410" v="1" actId="6549"/>
          <ac:spMkLst>
            <pc:docMk/>
            <pc:sldMk cId="0" sldId="256"/>
            <ac:spMk id="48" creationId="{00000000-0000-0000-0000-000000000000}"/>
          </ac:spMkLst>
        </pc:spChg>
      </pc:sldChg>
      <pc:sldChg chg="modSp mod">
        <pc:chgData name="Anna Broggi" userId="4c2dbfcb-2e5a-4a89-bcc4-d94a20109993" providerId="ADAL" clId="{90F358C2-F887-437B-A1A5-F579E1233D24}" dt="2024-07-29T14:12:45.026" v="11" actId="6549"/>
        <pc:sldMkLst>
          <pc:docMk/>
          <pc:sldMk cId="0" sldId="257"/>
        </pc:sldMkLst>
        <pc:graphicFrameChg chg="modGraphic">
          <ac:chgData name="Anna Broggi" userId="4c2dbfcb-2e5a-4a89-bcc4-d94a20109993" providerId="ADAL" clId="{90F358C2-F887-437B-A1A5-F579E1233D24}" dt="2024-07-29T14:12:45.026" v="11" actId="6549"/>
          <ac:graphicFrameMkLst>
            <pc:docMk/>
            <pc:sldMk cId="0" sldId="257"/>
            <ac:graphicFrameMk id="6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141F3B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141F3B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141F3B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141F3B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141F3B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848725"/>
            <a:ext cx="7553325" cy="1828800"/>
          </a:xfrm>
          <a:custGeom>
            <a:avLst/>
            <a:gdLst/>
            <a:ahLst/>
            <a:cxnLst/>
            <a:rect l="l" t="t" r="r" b="b"/>
            <a:pathLst>
              <a:path w="7553325" h="1828800">
                <a:moveTo>
                  <a:pt x="7553325" y="0"/>
                </a:moveTo>
                <a:lnTo>
                  <a:pt x="0" y="0"/>
                </a:lnTo>
                <a:lnTo>
                  <a:pt x="0" y="1828800"/>
                </a:lnTo>
                <a:lnTo>
                  <a:pt x="7553325" y="1828800"/>
                </a:lnTo>
                <a:lnTo>
                  <a:pt x="7553325" y="0"/>
                </a:lnTo>
                <a:close/>
              </a:path>
            </a:pathLst>
          </a:custGeom>
          <a:solidFill>
            <a:srgbClr val="DADA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8150" y="9153524"/>
            <a:ext cx="6677025" cy="1289050"/>
          </a:xfrm>
          <a:custGeom>
            <a:avLst/>
            <a:gdLst/>
            <a:ahLst/>
            <a:cxnLst/>
            <a:rect l="l" t="t" r="r" b="b"/>
            <a:pathLst>
              <a:path w="6677025" h="1289050">
                <a:moveTo>
                  <a:pt x="3253257" y="747433"/>
                </a:moveTo>
                <a:lnTo>
                  <a:pt x="3252609" y="739787"/>
                </a:lnTo>
                <a:lnTo>
                  <a:pt x="3250488" y="732497"/>
                </a:lnTo>
                <a:lnTo>
                  <a:pt x="3246945" y="725766"/>
                </a:lnTo>
                <a:lnTo>
                  <a:pt x="3243859" y="722007"/>
                </a:lnTo>
                <a:lnTo>
                  <a:pt x="3243859" y="1257896"/>
                </a:lnTo>
                <a:lnTo>
                  <a:pt x="3240849" y="1265364"/>
                </a:lnTo>
                <a:lnTo>
                  <a:pt x="3235718" y="1270495"/>
                </a:lnTo>
                <a:lnTo>
                  <a:pt x="3235363" y="1270838"/>
                </a:lnTo>
                <a:lnTo>
                  <a:pt x="3230334" y="1276070"/>
                </a:lnTo>
                <a:lnTo>
                  <a:pt x="3222904" y="1279220"/>
                </a:lnTo>
                <a:lnTo>
                  <a:pt x="613879" y="1279220"/>
                </a:lnTo>
                <a:lnTo>
                  <a:pt x="613879" y="718197"/>
                </a:lnTo>
                <a:lnTo>
                  <a:pt x="3214662" y="718197"/>
                </a:lnTo>
                <a:lnTo>
                  <a:pt x="3222409" y="718058"/>
                </a:lnTo>
                <a:lnTo>
                  <a:pt x="3229876" y="721080"/>
                </a:lnTo>
                <a:lnTo>
                  <a:pt x="3235007" y="726211"/>
                </a:lnTo>
                <a:lnTo>
                  <a:pt x="3235363" y="726567"/>
                </a:lnTo>
                <a:lnTo>
                  <a:pt x="3240582" y="731596"/>
                </a:lnTo>
                <a:lnTo>
                  <a:pt x="3243732" y="739013"/>
                </a:lnTo>
                <a:lnTo>
                  <a:pt x="3243732" y="1250137"/>
                </a:lnTo>
                <a:lnTo>
                  <a:pt x="3243859" y="1257896"/>
                </a:lnTo>
                <a:lnTo>
                  <a:pt x="3243859" y="722007"/>
                </a:lnTo>
                <a:lnTo>
                  <a:pt x="3242513" y="720356"/>
                </a:lnTo>
                <a:lnTo>
                  <a:pt x="3242310" y="720102"/>
                </a:lnTo>
                <a:lnTo>
                  <a:pt x="3242094" y="719823"/>
                </a:lnTo>
                <a:lnTo>
                  <a:pt x="3236709" y="715340"/>
                </a:lnTo>
                <a:lnTo>
                  <a:pt x="3230041" y="711695"/>
                </a:lnTo>
                <a:lnTo>
                  <a:pt x="3222790" y="709434"/>
                </a:lnTo>
                <a:lnTo>
                  <a:pt x="3215157" y="708672"/>
                </a:lnTo>
                <a:lnTo>
                  <a:pt x="604354" y="708672"/>
                </a:lnTo>
                <a:lnTo>
                  <a:pt x="57810" y="708672"/>
                </a:lnTo>
                <a:lnTo>
                  <a:pt x="22009" y="732028"/>
                </a:lnTo>
                <a:lnTo>
                  <a:pt x="19050" y="746772"/>
                </a:lnTo>
                <a:lnTo>
                  <a:pt x="19050" y="1249972"/>
                </a:lnTo>
                <a:lnTo>
                  <a:pt x="42405" y="1285773"/>
                </a:lnTo>
                <a:lnTo>
                  <a:pt x="57150" y="1288745"/>
                </a:lnTo>
                <a:lnTo>
                  <a:pt x="604354" y="1288745"/>
                </a:lnTo>
                <a:lnTo>
                  <a:pt x="3214497" y="1288732"/>
                </a:lnTo>
                <a:lnTo>
                  <a:pt x="3241573" y="1278013"/>
                </a:lnTo>
                <a:lnTo>
                  <a:pt x="3241852" y="1277785"/>
                </a:lnTo>
                <a:lnTo>
                  <a:pt x="3242094" y="1277581"/>
                </a:lnTo>
                <a:lnTo>
                  <a:pt x="3246577" y="1272184"/>
                </a:lnTo>
                <a:lnTo>
                  <a:pt x="3250234" y="1265529"/>
                </a:lnTo>
                <a:lnTo>
                  <a:pt x="3252482" y="1258277"/>
                </a:lnTo>
                <a:lnTo>
                  <a:pt x="3253257" y="1250645"/>
                </a:lnTo>
                <a:lnTo>
                  <a:pt x="3253257" y="747433"/>
                </a:lnTo>
                <a:close/>
              </a:path>
              <a:path w="6677025" h="1289050">
                <a:moveTo>
                  <a:pt x="6657975" y="1250645"/>
                </a:moveTo>
                <a:lnTo>
                  <a:pt x="6657962" y="747433"/>
                </a:lnTo>
                <a:lnTo>
                  <a:pt x="6648577" y="722007"/>
                </a:lnTo>
                <a:lnTo>
                  <a:pt x="6648577" y="1257896"/>
                </a:lnTo>
                <a:lnTo>
                  <a:pt x="6645554" y="1265364"/>
                </a:lnTo>
                <a:lnTo>
                  <a:pt x="6640423" y="1270495"/>
                </a:lnTo>
                <a:lnTo>
                  <a:pt x="6640081" y="1270838"/>
                </a:lnTo>
                <a:lnTo>
                  <a:pt x="6635039" y="1276070"/>
                </a:lnTo>
                <a:lnTo>
                  <a:pt x="6627622" y="1279220"/>
                </a:lnTo>
                <a:lnTo>
                  <a:pt x="4030497" y="1279220"/>
                </a:lnTo>
                <a:lnTo>
                  <a:pt x="4030497" y="718197"/>
                </a:lnTo>
                <a:lnTo>
                  <a:pt x="6619367" y="718197"/>
                </a:lnTo>
                <a:lnTo>
                  <a:pt x="6627114" y="718058"/>
                </a:lnTo>
                <a:lnTo>
                  <a:pt x="6634594" y="721080"/>
                </a:lnTo>
                <a:lnTo>
                  <a:pt x="6639712" y="726211"/>
                </a:lnTo>
                <a:lnTo>
                  <a:pt x="6640055" y="726554"/>
                </a:lnTo>
                <a:lnTo>
                  <a:pt x="6645300" y="731596"/>
                </a:lnTo>
                <a:lnTo>
                  <a:pt x="6648450" y="739013"/>
                </a:lnTo>
                <a:lnTo>
                  <a:pt x="6648437" y="1250137"/>
                </a:lnTo>
                <a:lnTo>
                  <a:pt x="6648577" y="1257896"/>
                </a:lnTo>
                <a:lnTo>
                  <a:pt x="6648577" y="722007"/>
                </a:lnTo>
                <a:lnTo>
                  <a:pt x="6647231" y="720356"/>
                </a:lnTo>
                <a:lnTo>
                  <a:pt x="6647027" y="720102"/>
                </a:lnTo>
                <a:lnTo>
                  <a:pt x="6646812" y="719823"/>
                </a:lnTo>
                <a:lnTo>
                  <a:pt x="6641414" y="715340"/>
                </a:lnTo>
                <a:lnTo>
                  <a:pt x="6634759" y="711695"/>
                </a:lnTo>
                <a:lnTo>
                  <a:pt x="6627508" y="709434"/>
                </a:lnTo>
                <a:lnTo>
                  <a:pt x="6619875" y="708672"/>
                </a:lnTo>
                <a:lnTo>
                  <a:pt x="4020972" y="708672"/>
                </a:lnTo>
                <a:lnTo>
                  <a:pt x="3462515" y="708672"/>
                </a:lnTo>
                <a:lnTo>
                  <a:pt x="3426714" y="732028"/>
                </a:lnTo>
                <a:lnTo>
                  <a:pt x="3423755" y="746772"/>
                </a:lnTo>
                <a:lnTo>
                  <a:pt x="3423755" y="1249972"/>
                </a:lnTo>
                <a:lnTo>
                  <a:pt x="3447123" y="1285773"/>
                </a:lnTo>
                <a:lnTo>
                  <a:pt x="3461855" y="1288745"/>
                </a:lnTo>
                <a:lnTo>
                  <a:pt x="4020972" y="1288745"/>
                </a:lnTo>
                <a:lnTo>
                  <a:pt x="6619202" y="1288732"/>
                </a:lnTo>
                <a:lnTo>
                  <a:pt x="6646278" y="1278013"/>
                </a:lnTo>
                <a:lnTo>
                  <a:pt x="6646532" y="1277810"/>
                </a:lnTo>
                <a:lnTo>
                  <a:pt x="6646812" y="1277581"/>
                </a:lnTo>
                <a:lnTo>
                  <a:pt x="6651295" y="1272184"/>
                </a:lnTo>
                <a:lnTo>
                  <a:pt x="6654940" y="1265529"/>
                </a:lnTo>
                <a:lnTo>
                  <a:pt x="6657200" y="1258277"/>
                </a:lnTo>
                <a:lnTo>
                  <a:pt x="6657975" y="1250645"/>
                </a:lnTo>
                <a:close/>
              </a:path>
              <a:path w="6677025" h="1289050">
                <a:moveTo>
                  <a:pt x="6677025" y="499110"/>
                </a:moveTo>
                <a:lnTo>
                  <a:pt x="6677012" y="77533"/>
                </a:lnTo>
                <a:lnTo>
                  <a:pt x="6664680" y="34632"/>
                </a:lnTo>
                <a:lnTo>
                  <a:pt x="6654038" y="21856"/>
                </a:lnTo>
                <a:lnTo>
                  <a:pt x="6643510" y="13081"/>
                </a:lnTo>
                <a:lnTo>
                  <a:pt x="6630289" y="5930"/>
                </a:lnTo>
                <a:lnTo>
                  <a:pt x="6615925" y="1511"/>
                </a:lnTo>
                <a:lnTo>
                  <a:pt x="6600939" y="12"/>
                </a:lnTo>
                <a:lnTo>
                  <a:pt x="77520" y="12"/>
                </a:lnTo>
                <a:lnTo>
                  <a:pt x="34620" y="12344"/>
                </a:lnTo>
                <a:lnTo>
                  <a:pt x="5918" y="46736"/>
                </a:lnTo>
                <a:lnTo>
                  <a:pt x="0" y="76200"/>
                </a:lnTo>
                <a:lnTo>
                  <a:pt x="0" y="497789"/>
                </a:lnTo>
                <a:lnTo>
                  <a:pt x="12331" y="540702"/>
                </a:lnTo>
                <a:lnTo>
                  <a:pt x="46723" y="569391"/>
                </a:lnTo>
                <a:lnTo>
                  <a:pt x="76073" y="575310"/>
                </a:lnTo>
                <a:lnTo>
                  <a:pt x="76200" y="575310"/>
                </a:lnTo>
                <a:lnTo>
                  <a:pt x="6599491" y="575310"/>
                </a:lnTo>
                <a:lnTo>
                  <a:pt x="6642392" y="562978"/>
                </a:lnTo>
                <a:lnTo>
                  <a:pt x="6671094" y="528586"/>
                </a:lnTo>
                <a:lnTo>
                  <a:pt x="6675514" y="514223"/>
                </a:lnTo>
                <a:lnTo>
                  <a:pt x="6677025" y="499110"/>
                </a:lnTo>
                <a:close/>
              </a:path>
            </a:pathLst>
          </a:custGeom>
          <a:solidFill>
            <a:srgbClr val="141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2153" y="9909492"/>
            <a:ext cx="150748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141F3B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hyperlink" Target="http://www.matrixg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atrixg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041" y="9228455"/>
            <a:ext cx="4862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0" dirty="0">
                <a:solidFill>
                  <a:srgbClr val="FFFFFF"/>
                </a:solidFill>
                <a:latin typeface="Arial Black"/>
                <a:cs typeface="Arial Black"/>
              </a:rPr>
              <a:t>Matrix,</a:t>
            </a:r>
            <a:r>
              <a:rPr sz="21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1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65" dirty="0">
                <a:solidFill>
                  <a:srgbClr val="FF4500"/>
                </a:solidFill>
                <a:latin typeface="Arial Black"/>
                <a:cs typeface="Arial Black"/>
              </a:rPr>
              <a:t>energia</a:t>
            </a:r>
            <a:r>
              <a:rPr sz="2100" spc="-254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100" spc="-45" dirty="0">
                <a:solidFill>
                  <a:srgbClr val="FF4500"/>
                </a:solidFill>
                <a:latin typeface="Arial Black"/>
                <a:cs typeface="Arial Black"/>
              </a:rPr>
              <a:t>que</a:t>
            </a:r>
            <a:r>
              <a:rPr sz="2100" spc="-260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100" spc="-120" dirty="0">
                <a:solidFill>
                  <a:srgbClr val="FF4500"/>
                </a:solidFill>
                <a:latin typeface="Arial Black"/>
                <a:cs typeface="Arial Black"/>
              </a:rPr>
              <a:t>te</a:t>
            </a:r>
            <a:r>
              <a:rPr sz="2100" spc="-254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100" spc="-10" dirty="0">
                <a:solidFill>
                  <a:srgbClr val="FF4500"/>
                </a:solidFill>
                <a:latin typeface="Arial Black"/>
                <a:cs typeface="Arial Black"/>
              </a:rPr>
              <a:t>movimenta</a:t>
            </a:r>
            <a:endParaRPr sz="21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9117" y="9932670"/>
            <a:ext cx="3792220" cy="381000"/>
            <a:chOff x="559117" y="9932670"/>
            <a:chExt cx="3792220" cy="381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117" y="9932670"/>
              <a:ext cx="381000" cy="38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9932670"/>
              <a:ext cx="381000" cy="381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53325" cy="11815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8150" y="6114097"/>
            <a:ext cx="6677025" cy="2476500"/>
            <a:chOff x="438150" y="6114097"/>
            <a:chExt cx="6677025" cy="24765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150" y="6114097"/>
              <a:ext cx="6677025" cy="24764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24200" y="6676072"/>
              <a:ext cx="2849880" cy="926465"/>
            </a:xfrm>
            <a:custGeom>
              <a:avLst/>
              <a:gdLst/>
              <a:ahLst/>
              <a:cxnLst/>
              <a:rect l="l" t="t" r="r" b="b"/>
              <a:pathLst>
                <a:path w="2849879" h="926465">
                  <a:moveTo>
                    <a:pt x="1416354" y="465493"/>
                  </a:moveTo>
                  <a:lnTo>
                    <a:pt x="1392999" y="429691"/>
                  </a:lnTo>
                  <a:lnTo>
                    <a:pt x="1378254" y="426732"/>
                  </a:lnTo>
                  <a:lnTo>
                    <a:pt x="38760" y="426732"/>
                  </a:lnTo>
                  <a:lnTo>
                    <a:pt x="2959" y="450088"/>
                  </a:lnTo>
                  <a:lnTo>
                    <a:pt x="0" y="464832"/>
                  </a:lnTo>
                  <a:lnTo>
                    <a:pt x="0" y="887069"/>
                  </a:lnTo>
                  <a:lnTo>
                    <a:pt x="23355" y="922870"/>
                  </a:lnTo>
                  <a:lnTo>
                    <a:pt x="38100" y="925842"/>
                  </a:lnTo>
                  <a:lnTo>
                    <a:pt x="1377594" y="925830"/>
                  </a:lnTo>
                  <a:lnTo>
                    <a:pt x="1413395" y="902474"/>
                  </a:lnTo>
                  <a:lnTo>
                    <a:pt x="1416354" y="887742"/>
                  </a:lnTo>
                  <a:lnTo>
                    <a:pt x="1416354" y="465493"/>
                  </a:lnTo>
                  <a:close/>
                </a:path>
                <a:path w="2849879" h="926465">
                  <a:moveTo>
                    <a:pt x="2849880" y="461022"/>
                  </a:moveTo>
                  <a:lnTo>
                    <a:pt x="2849867" y="38773"/>
                  </a:lnTo>
                  <a:lnTo>
                    <a:pt x="2826512" y="2971"/>
                  </a:lnTo>
                  <a:lnTo>
                    <a:pt x="2812135" y="38"/>
                  </a:lnTo>
                  <a:lnTo>
                    <a:pt x="2811780" y="0"/>
                  </a:lnTo>
                  <a:lnTo>
                    <a:pt x="1878507" y="12"/>
                  </a:lnTo>
                  <a:lnTo>
                    <a:pt x="1873542" y="431"/>
                  </a:lnTo>
                  <a:lnTo>
                    <a:pt x="1877872" y="635"/>
                  </a:lnTo>
                  <a:lnTo>
                    <a:pt x="1870951" y="635"/>
                  </a:lnTo>
                  <a:lnTo>
                    <a:pt x="1840496" y="30556"/>
                  </a:lnTo>
                  <a:lnTo>
                    <a:pt x="1839747" y="38100"/>
                  </a:lnTo>
                  <a:lnTo>
                    <a:pt x="1839747" y="460349"/>
                  </a:lnTo>
                  <a:lnTo>
                    <a:pt x="1863115" y="496150"/>
                  </a:lnTo>
                  <a:lnTo>
                    <a:pt x="1877847" y="499122"/>
                  </a:lnTo>
                  <a:lnTo>
                    <a:pt x="2811107" y="499110"/>
                  </a:lnTo>
                  <a:lnTo>
                    <a:pt x="2846908" y="475754"/>
                  </a:lnTo>
                  <a:lnTo>
                    <a:pt x="2849118" y="468566"/>
                  </a:lnTo>
                  <a:lnTo>
                    <a:pt x="2849880" y="461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150" y="3342323"/>
            <a:ext cx="6657975" cy="2600325"/>
            <a:chOff x="438150" y="3342323"/>
            <a:chExt cx="6657975" cy="2600325"/>
          </a:xfrm>
        </p:grpSpPr>
        <p:sp>
          <p:nvSpPr>
            <p:cNvPr id="11" name="object 11"/>
            <p:cNvSpPr/>
            <p:nvPr/>
          </p:nvSpPr>
          <p:spPr>
            <a:xfrm>
              <a:off x="442912" y="3347085"/>
              <a:ext cx="6648450" cy="2590800"/>
            </a:xfrm>
            <a:custGeom>
              <a:avLst/>
              <a:gdLst/>
              <a:ahLst/>
              <a:cxnLst/>
              <a:rect l="l" t="t" r="r" b="b"/>
              <a:pathLst>
                <a:path w="6648450" h="2590800">
                  <a:moveTo>
                    <a:pt x="6615112" y="0"/>
                  </a:moveTo>
                  <a:lnTo>
                    <a:pt x="33919" y="4"/>
                  </a:lnTo>
                  <a:lnTo>
                    <a:pt x="675" y="26658"/>
                  </a:lnTo>
                  <a:lnTo>
                    <a:pt x="0" y="33337"/>
                  </a:lnTo>
                  <a:lnTo>
                    <a:pt x="53" y="2557462"/>
                  </a:lnTo>
                  <a:lnTo>
                    <a:pt x="26658" y="2590123"/>
                  </a:lnTo>
                  <a:lnTo>
                    <a:pt x="33337" y="2590799"/>
                  </a:lnTo>
                  <a:lnTo>
                    <a:pt x="6614531" y="2590794"/>
                  </a:lnTo>
                  <a:lnTo>
                    <a:pt x="6647774" y="2564140"/>
                  </a:lnTo>
                  <a:lnTo>
                    <a:pt x="6648450" y="2557462"/>
                  </a:lnTo>
                  <a:lnTo>
                    <a:pt x="6648396" y="33337"/>
                  </a:lnTo>
                  <a:lnTo>
                    <a:pt x="6621791" y="675"/>
                  </a:lnTo>
                  <a:lnTo>
                    <a:pt x="6615112" y="0"/>
                  </a:lnTo>
                  <a:close/>
                </a:path>
                <a:path w="6648450" h="2590800">
                  <a:moveTo>
                    <a:pt x="6638686" y="2581035"/>
                  </a:moveTo>
                  <a:lnTo>
                    <a:pt x="6638457" y="2581222"/>
                  </a:lnTo>
                  <a:lnTo>
                    <a:pt x="6638270" y="2581442"/>
                  </a:lnTo>
                  <a:lnTo>
                    <a:pt x="6638686" y="2581035"/>
                  </a:lnTo>
                  <a:close/>
                </a:path>
                <a:path w="6648450" h="2590800">
                  <a:moveTo>
                    <a:pt x="9356" y="2580619"/>
                  </a:moveTo>
                  <a:lnTo>
                    <a:pt x="9764" y="2581035"/>
                  </a:lnTo>
                  <a:lnTo>
                    <a:pt x="9577" y="2580807"/>
                  </a:lnTo>
                  <a:lnTo>
                    <a:pt x="9356" y="2580619"/>
                  </a:lnTo>
                  <a:close/>
                </a:path>
                <a:path w="6648450" h="2590800">
                  <a:moveTo>
                    <a:pt x="6638686" y="9763"/>
                  </a:moveTo>
                  <a:lnTo>
                    <a:pt x="6638874" y="9993"/>
                  </a:lnTo>
                  <a:lnTo>
                    <a:pt x="6639093" y="10179"/>
                  </a:lnTo>
                  <a:lnTo>
                    <a:pt x="6638686" y="9763"/>
                  </a:lnTo>
                  <a:close/>
                </a:path>
                <a:path w="6648450" h="2590800">
                  <a:moveTo>
                    <a:pt x="10179" y="9355"/>
                  </a:moveTo>
                  <a:lnTo>
                    <a:pt x="9764" y="9763"/>
                  </a:lnTo>
                  <a:lnTo>
                    <a:pt x="9991" y="9578"/>
                  </a:lnTo>
                  <a:lnTo>
                    <a:pt x="10179" y="9355"/>
                  </a:lnTo>
                  <a:close/>
                </a:path>
              </a:pathLst>
            </a:custGeom>
            <a:solidFill>
              <a:srgbClr val="F7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8150" y="3342334"/>
              <a:ext cx="6657975" cy="2600325"/>
            </a:xfrm>
            <a:custGeom>
              <a:avLst/>
              <a:gdLst/>
              <a:ahLst/>
              <a:cxnLst/>
              <a:rect l="l" t="t" r="r" b="b"/>
              <a:pathLst>
                <a:path w="6657975" h="2600325">
                  <a:moveTo>
                    <a:pt x="6657975" y="2562225"/>
                  </a:moveTo>
                  <a:lnTo>
                    <a:pt x="6657962" y="38760"/>
                  </a:lnTo>
                  <a:lnTo>
                    <a:pt x="6657327" y="31115"/>
                  </a:lnTo>
                  <a:lnTo>
                    <a:pt x="6655194" y="23825"/>
                  </a:lnTo>
                  <a:lnTo>
                    <a:pt x="6653212" y="20053"/>
                  </a:lnTo>
                  <a:lnTo>
                    <a:pt x="6653212" y="38100"/>
                  </a:lnTo>
                  <a:lnTo>
                    <a:pt x="6653200" y="2561640"/>
                  </a:lnTo>
                  <a:lnTo>
                    <a:pt x="6626542" y="2594876"/>
                  </a:lnTo>
                  <a:lnTo>
                    <a:pt x="6619875" y="2595562"/>
                  </a:lnTo>
                  <a:lnTo>
                    <a:pt x="38671" y="2595549"/>
                  </a:lnTo>
                  <a:lnTo>
                    <a:pt x="5435" y="2568892"/>
                  </a:lnTo>
                  <a:lnTo>
                    <a:pt x="4762" y="2562225"/>
                  </a:lnTo>
                  <a:lnTo>
                    <a:pt x="4762" y="38671"/>
                  </a:lnTo>
                  <a:lnTo>
                    <a:pt x="31419" y="5435"/>
                  </a:lnTo>
                  <a:lnTo>
                    <a:pt x="38100" y="4762"/>
                  </a:lnTo>
                  <a:lnTo>
                    <a:pt x="6619291" y="4762"/>
                  </a:lnTo>
                  <a:lnTo>
                    <a:pt x="6652527" y="31419"/>
                  </a:lnTo>
                  <a:lnTo>
                    <a:pt x="6653212" y="38100"/>
                  </a:lnTo>
                  <a:lnTo>
                    <a:pt x="6653212" y="20053"/>
                  </a:lnTo>
                  <a:lnTo>
                    <a:pt x="6651663" y="17094"/>
                  </a:lnTo>
                  <a:lnTo>
                    <a:pt x="6647231" y="11671"/>
                  </a:lnTo>
                  <a:lnTo>
                    <a:pt x="6647027" y="11430"/>
                  </a:lnTo>
                  <a:lnTo>
                    <a:pt x="6646812" y="11150"/>
                  </a:lnTo>
                  <a:lnTo>
                    <a:pt x="6641414" y="6667"/>
                  </a:lnTo>
                  <a:lnTo>
                    <a:pt x="6634759" y="3022"/>
                  </a:lnTo>
                  <a:lnTo>
                    <a:pt x="6627508" y="762"/>
                  </a:lnTo>
                  <a:lnTo>
                    <a:pt x="6619875" y="0"/>
                  </a:lnTo>
                  <a:lnTo>
                    <a:pt x="38760" y="0"/>
                  </a:lnTo>
                  <a:lnTo>
                    <a:pt x="31115" y="635"/>
                  </a:lnTo>
                  <a:lnTo>
                    <a:pt x="23825" y="2768"/>
                  </a:lnTo>
                  <a:lnTo>
                    <a:pt x="17094" y="6299"/>
                  </a:lnTo>
                  <a:lnTo>
                    <a:pt x="11658" y="10731"/>
                  </a:lnTo>
                  <a:lnTo>
                    <a:pt x="11417" y="10934"/>
                  </a:lnTo>
                  <a:lnTo>
                    <a:pt x="11150" y="11150"/>
                  </a:lnTo>
                  <a:lnTo>
                    <a:pt x="6667" y="16548"/>
                  </a:lnTo>
                  <a:lnTo>
                    <a:pt x="3022" y="23202"/>
                  </a:lnTo>
                  <a:lnTo>
                    <a:pt x="762" y="30467"/>
                  </a:lnTo>
                  <a:lnTo>
                    <a:pt x="0" y="38100"/>
                  </a:lnTo>
                  <a:lnTo>
                    <a:pt x="0" y="2561552"/>
                  </a:lnTo>
                  <a:lnTo>
                    <a:pt x="635" y="2569197"/>
                  </a:lnTo>
                  <a:lnTo>
                    <a:pt x="2768" y="2576487"/>
                  </a:lnTo>
                  <a:lnTo>
                    <a:pt x="6299" y="2583218"/>
                  </a:lnTo>
                  <a:lnTo>
                    <a:pt x="10718" y="2588653"/>
                  </a:lnTo>
                  <a:lnTo>
                    <a:pt x="10922" y="2588895"/>
                  </a:lnTo>
                  <a:lnTo>
                    <a:pt x="11150" y="2589161"/>
                  </a:lnTo>
                  <a:lnTo>
                    <a:pt x="16548" y="2593644"/>
                  </a:lnTo>
                  <a:lnTo>
                    <a:pt x="23202" y="2597289"/>
                  </a:lnTo>
                  <a:lnTo>
                    <a:pt x="30454" y="2599550"/>
                  </a:lnTo>
                  <a:lnTo>
                    <a:pt x="38100" y="2600325"/>
                  </a:lnTo>
                  <a:lnTo>
                    <a:pt x="6619202" y="2600312"/>
                  </a:lnTo>
                  <a:lnTo>
                    <a:pt x="6626847" y="2599677"/>
                  </a:lnTo>
                  <a:lnTo>
                    <a:pt x="6634137" y="2597543"/>
                  </a:lnTo>
                  <a:lnTo>
                    <a:pt x="6640868" y="2594013"/>
                  </a:lnTo>
                  <a:lnTo>
                    <a:pt x="6646291" y="2589593"/>
                  </a:lnTo>
                  <a:lnTo>
                    <a:pt x="6646532" y="2589390"/>
                  </a:lnTo>
                  <a:lnTo>
                    <a:pt x="6646812" y="2589161"/>
                  </a:lnTo>
                  <a:lnTo>
                    <a:pt x="6651295" y="2583764"/>
                  </a:lnTo>
                  <a:lnTo>
                    <a:pt x="6654940" y="2577109"/>
                  </a:lnTo>
                  <a:lnTo>
                    <a:pt x="6657200" y="2569857"/>
                  </a:lnTo>
                  <a:lnTo>
                    <a:pt x="6657975" y="2562225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5312" y="4888706"/>
              <a:ext cx="1066800" cy="28575"/>
            </a:xfrm>
            <a:custGeom>
              <a:avLst/>
              <a:gdLst/>
              <a:ahLst/>
              <a:cxnLst/>
              <a:rect l="l" t="t" r="r" b="b"/>
              <a:pathLst>
                <a:path w="1066800" h="28575">
                  <a:moveTo>
                    <a:pt x="10668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066800" y="28575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5642" y="3395662"/>
              <a:ext cx="581025" cy="566420"/>
            </a:xfrm>
            <a:custGeom>
              <a:avLst/>
              <a:gdLst/>
              <a:ahLst/>
              <a:cxnLst/>
              <a:rect l="l" t="t" r="r" b="b"/>
              <a:pathLst>
                <a:path w="581025" h="566420">
                  <a:moveTo>
                    <a:pt x="542448" y="0"/>
                  </a:moveTo>
                  <a:lnTo>
                    <a:pt x="38764" y="6"/>
                  </a:lnTo>
                  <a:lnTo>
                    <a:pt x="0" y="38100"/>
                  </a:lnTo>
                  <a:lnTo>
                    <a:pt x="0" y="566261"/>
                  </a:lnTo>
                  <a:lnTo>
                    <a:pt x="580548" y="566261"/>
                  </a:lnTo>
                  <a:lnTo>
                    <a:pt x="580543" y="38765"/>
                  </a:lnTo>
                  <a:lnTo>
                    <a:pt x="542448" y="0"/>
                  </a:lnTo>
                  <a:close/>
                </a:path>
                <a:path w="581025" h="566420">
                  <a:moveTo>
                    <a:pt x="542448" y="0"/>
                  </a:moveTo>
                  <a:lnTo>
                    <a:pt x="580543" y="38765"/>
                  </a:lnTo>
                  <a:lnTo>
                    <a:pt x="579919" y="31202"/>
                  </a:lnTo>
                  <a:lnTo>
                    <a:pt x="577836" y="23981"/>
                  </a:lnTo>
                  <a:lnTo>
                    <a:pt x="542448" y="0"/>
                  </a:lnTo>
                  <a:close/>
                </a:path>
                <a:path w="581025" h="566420">
                  <a:moveTo>
                    <a:pt x="38764" y="6"/>
                  </a:moveTo>
                  <a:lnTo>
                    <a:pt x="2964" y="23366"/>
                  </a:lnTo>
                  <a:lnTo>
                    <a:pt x="0" y="38100"/>
                  </a:lnTo>
                  <a:lnTo>
                    <a:pt x="38764" y="6"/>
                  </a:lnTo>
                  <a:close/>
                </a:path>
              </a:pathLst>
            </a:custGeom>
            <a:solidFill>
              <a:srgbClr val="141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2792" y="3895249"/>
              <a:ext cx="466725" cy="9525"/>
            </a:xfrm>
            <a:custGeom>
              <a:avLst/>
              <a:gdLst/>
              <a:ahLst/>
              <a:cxnLst/>
              <a:rect l="l" t="t" r="r" b="b"/>
              <a:pathLst>
                <a:path w="466725" h="9525">
                  <a:moveTo>
                    <a:pt x="466249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66249" y="9525"/>
                  </a:lnTo>
                  <a:lnTo>
                    <a:pt x="466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5642" y="3961924"/>
              <a:ext cx="581025" cy="566420"/>
            </a:xfrm>
            <a:custGeom>
              <a:avLst/>
              <a:gdLst/>
              <a:ahLst/>
              <a:cxnLst/>
              <a:rect l="l" t="t" r="r" b="b"/>
              <a:pathLst>
                <a:path w="581025" h="566420">
                  <a:moveTo>
                    <a:pt x="580548" y="0"/>
                  </a:moveTo>
                  <a:lnTo>
                    <a:pt x="0" y="0"/>
                  </a:lnTo>
                  <a:lnTo>
                    <a:pt x="0" y="566261"/>
                  </a:lnTo>
                  <a:lnTo>
                    <a:pt x="580548" y="566261"/>
                  </a:lnTo>
                  <a:lnTo>
                    <a:pt x="580548" y="0"/>
                  </a:lnTo>
                  <a:close/>
                </a:path>
              </a:pathLst>
            </a:custGeom>
            <a:solidFill>
              <a:srgbClr val="141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92792" y="4461510"/>
              <a:ext cx="466725" cy="9525"/>
            </a:xfrm>
            <a:custGeom>
              <a:avLst/>
              <a:gdLst/>
              <a:ahLst/>
              <a:cxnLst/>
              <a:rect l="l" t="t" r="r" b="b"/>
              <a:pathLst>
                <a:path w="466725" h="9525">
                  <a:moveTo>
                    <a:pt x="466249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66249" y="9525"/>
                  </a:lnTo>
                  <a:lnTo>
                    <a:pt x="466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35642" y="4528185"/>
              <a:ext cx="581025" cy="566420"/>
            </a:xfrm>
            <a:custGeom>
              <a:avLst/>
              <a:gdLst/>
              <a:ahLst/>
              <a:cxnLst/>
              <a:rect l="l" t="t" r="r" b="b"/>
              <a:pathLst>
                <a:path w="581025" h="566420">
                  <a:moveTo>
                    <a:pt x="580548" y="0"/>
                  </a:moveTo>
                  <a:lnTo>
                    <a:pt x="0" y="0"/>
                  </a:lnTo>
                  <a:lnTo>
                    <a:pt x="0" y="566261"/>
                  </a:lnTo>
                  <a:lnTo>
                    <a:pt x="580548" y="566261"/>
                  </a:lnTo>
                  <a:lnTo>
                    <a:pt x="580548" y="0"/>
                  </a:lnTo>
                  <a:close/>
                </a:path>
              </a:pathLst>
            </a:custGeom>
            <a:solidFill>
              <a:srgbClr val="141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92792" y="5027771"/>
              <a:ext cx="466725" cy="9525"/>
            </a:xfrm>
            <a:custGeom>
              <a:avLst/>
              <a:gdLst/>
              <a:ahLst/>
              <a:cxnLst/>
              <a:rect l="l" t="t" r="r" b="b"/>
              <a:pathLst>
                <a:path w="466725" h="9525">
                  <a:moveTo>
                    <a:pt x="466249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466249" y="9525"/>
                  </a:lnTo>
                  <a:lnTo>
                    <a:pt x="466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5642" y="5094446"/>
              <a:ext cx="581025" cy="794385"/>
            </a:xfrm>
            <a:custGeom>
              <a:avLst/>
              <a:gdLst/>
              <a:ahLst/>
              <a:cxnLst/>
              <a:rect l="l" t="t" r="r" b="b"/>
              <a:pathLst>
                <a:path w="581025" h="794385">
                  <a:moveTo>
                    <a:pt x="5" y="755619"/>
                  </a:moveTo>
                  <a:lnTo>
                    <a:pt x="23366" y="791420"/>
                  </a:lnTo>
                  <a:lnTo>
                    <a:pt x="38099" y="794384"/>
                  </a:lnTo>
                  <a:lnTo>
                    <a:pt x="5" y="755619"/>
                  </a:lnTo>
                  <a:close/>
                </a:path>
                <a:path w="581025" h="794385">
                  <a:moveTo>
                    <a:pt x="580548" y="0"/>
                  </a:moveTo>
                  <a:lnTo>
                    <a:pt x="0" y="0"/>
                  </a:lnTo>
                  <a:lnTo>
                    <a:pt x="5" y="755619"/>
                  </a:lnTo>
                  <a:lnTo>
                    <a:pt x="38099" y="794384"/>
                  </a:lnTo>
                  <a:lnTo>
                    <a:pt x="541783" y="794379"/>
                  </a:lnTo>
                  <a:lnTo>
                    <a:pt x="580548" y="756284"/>
                  </a:lnTo>
                  <a:lnTo>
                    <a:pt x="580548" y="0"/>
                  </a:lnTo>
                  <a:close/>
                </a:path>
                <a:path w="581025" h="794385">
                  <a:moveTo>
                    <a:pt x="580548" y="756284"/>
                  </a:moveTo>
                  <a:lnTo>
                    <a:pt x="541783" y="794379"/>
                  </a:lnTo>
                  <a:lnTo>
                    <a:pt x="549346" y="793755"/>
                  </a:lnTo>
                  <a:lnTo>
                    <a:pt x="556566" y="791672"/>
                  </a:lnTo>
                  <a:lnTo>
                    <a:pt x="580548" y="756284"/>
                  </a:lnTo>
                  <a:close/>
                </a:path>
                <a:path w="581025" h="794385">
                  <a:moveTo>
                    <a:pt x="579793" y="763835"/>
                  </a:moveTo>
                  <a:lnTo>
                    <a:pt x="577584" y="771018"/>
                  </a:lnTo>
                  <a:lnTo>
                    <a:pt x="574008" y="777629"/>
                  </a:lnTo>
                  <a:lnTo>
                    <a:pt x="569545" y="782989"/>
                  </a:lnTo>
                  <a:lnTo>
                    <a:pt x="574009" y="777628"/>
                  </a:lnTo>
                  <a:lnTo>
                    <a:pt x="577584" y="771018"/>
                  </a:lnTo>
                  <a:lnTo>
                    <a:pt x="579793" y="763835"/>
                  </a:lnTo>
                  <a:close/>
                </a:path>
              </a:pathLst>
            </a:custGeom>
            <a:solidFill>
              <a:srgbClr val="141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38150" y="2576512"/>
            <a:ext cx="1358900" cy="396240"/>
          </a:xfrm>
          <a:custGeom>
            <a:avLst/>
            <a:gdLst/>
            <a:ahLst/>
            <a:cxnLst/>
            <a:rect l="l" t="t" r="r" b="b"/>
            <a:pathLst>
              <a:path w="1147445" h="396239">
                <a:moveTo>
                  <a:pt x="5" y="357475"/>
                </a:moveTo>
                <a:lnTo>
                  <a:pt x="23366" y="393275"/>
                </a:lnTo>
                <a:lnTo>
                  <a:pt x="38100" y="396240"/>
                </a:lnTo>
                <a:lnTo>
                  <a:pt x="5" y="357475"/>
                </a:lnTo>
                <a:close/>
              </a:path>
              <a:path w="1147445" h="396239">
                <a:moveTo>
                  <a:pt x="1109186" y="0"/>
                </a:moveTo>
                <a:lnTo>
                  <a:pt x="38764" y="6"/>
                </a:lnTo>
                <a:lnTo>
                  <a:pt x="0" y="38100"/>
                </a:lnTo>
                <a:lnTo>
                  <a:pt x="5" y="357475"/>
                </a:lnTo>
                <a:lnTo>
                  <a:pt x="38100" y="396240"/>
                </a:lnTo>
                <a:lnTo>
                  <a:pt x="1108521" y="396234"/>
                </a:lnTo>
                <a:lnTo>
                  <a:pt x="1147286" y="358140"/>
                </a:lnTo>
                <a:lnTo>
                  <a:pt x="1147280" y="38765"/>
                </a:lnTo>
                <a:lnTo>
                  <a:pt x="1109186" y="0"/>
                </a:lnTo>
                <a:close/>
              </a:path>
              <a:path w="1147445" h="396239">
                <a:moveTo>
                  <a:pt x="1147286" y="358140"/>
                </a:moveTo>
                <a:lnTo>
                  <a:pt x="1108521" y="396234"/>
                </a:lnTo>
                <a:lnTo>
                  <a:pt x="1116083" y="395611"/>
                </a:lnTo>
                <a:lnTo>
                  <a:pt x="1123304" y="393527"/>
                </a:lnTo>
                <a:lnTo>
                  <a:pt x="1147286" y="358140"/>
                </a:lnTo>
                <a:close/>
              </a:path>
              <a:path w="1147445" h="396239">
                <a:moveTo>
                  <a:pt x="17435" y="390068"/>
                </a:moveTo>
                <a:lnTo>
                  <a:pt x="23366" y="393275"/>
                </a:lnTo>
                <a:lnTo>
                  <a:pt x="30549" y="395484"/>
                </a:lnTo>
                <a:lnTo>
                  <a:pt x="23366" y="393275"/>
                </a:lnTo>
                <a:lnTo>
                  <a:pt x="17435" y="390068"/>
                </a:lnTo>
                <a:close/>
              </a:path>
              <a:path w="1147445" h="396239">
                <a:moveTo>
                  <a:pt x="1109186" y="0"/>
                </a:moveTo>
                <a:lnTo>
                  <a:pt x="1147280" y="38765"/>
                </a:lnTo>
                <a:lnTo>
                  <a:pt x="1146656" y="31202"/>
                </a:lnTo>
                <a:lnTo>
                  <a:pt x="1144573" y="23981"/>
                </a:lnTo>
                <a:lnTo>
                  <a:pt x="1109186" y="0"/>
                </a:lnTo>
                <a:close/>
              </a:path>
              <a:path w="1147445" h="396239">
                <a:moveTo>
                  <a:pt x="38764" y="6"/>
                </a:moveTo>
                <a:lnTo>
                  <a:pt x="2964" y="23366"/>
                </a:lnTo>
                <a:lnTo>
                  <a:pt x="0" y="38100"/>
                </a:lnTo>
                <a:lnTo>
                  <a:pt x="38764" y="6"/>
                </a:lnTo>
                <a:close/>
              </a:path>
            </a:pathLst>
          </a:custGeom>
          <a:solidFill>
            <a:srgbClr val="FF4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8197" y="2576512"/>
            <a:ext cx="1461453" cy="396240"/>
          </a:xfrm>
          <a:custGeom>
            <a:avLst/>
            <a:gdLst/>
            <a:ahLst/>
            <a:cxnLst/>
            <a:rect l="l" t="t" r="r" b="b"/>
            <a:pathLst>
              <a:path w="1123314" h="396239">
                <a:moveTo>
                  <a:pt x="5" y="357475"/>
                </a:moveTo>
                <a:lnTo>
                  <a:pt x="23366" y="393275"/>
                </a:lnTo>
                <a:lnTo>
                  <a:pt x="38100" y="396240"/>
                </a:lnTo>
                <a:lnTo>
                  <a:pt x="5" y="357475"/>
                </a:lnTo>
                <a:close/>
              </a:path>
              <a:path w="1123314" h="396239">
                <a:moveTo>
                  <a:pt x="1084897" y="0"/>
                </a:moveTo>
                <a:lnTo>
                  <a:pt x="38765" y="6"/>
                </a:lnTo>
                <a:lnTo>
                  <a:pt x="0" y="38100"/>
                </a:lnTo>
                <a:lnTo>
                  <a:pt x="5" y="357475"/>
                </a:lnTo>
                <a:lnTo>
                  <a:pt x="38100" y="396240"/>
                </a:lnTo>
                <a:lnTo>
                  <a:pt x="1084232" y="396234"/>
                </a:lnTo>
                <a:lnTo>
                  <a:pt x="1122997" y="358140"/>
                </a:lnTo>
                <a:lnTo>
                  <a:pt x="1122991" y="38765"/>
                </a:lnTo>
                <a:lnTo>
                  <a:pt x="1084897" y="0"/>
                </a:lnTo>
                <a:close/>
              </a:path>
              <a:path w="1123314" h="396239">
                <a:moveTo>
                  <a:pt x="1122997" y="358140"/>
                </a:moveTo>
                <a:lnTo>
                  <a:pt x="1084232" y="396234"/>
                </a:lnTo>
                <a:lnTo>
                  <a:pt x="1091794" y="395611"/>
                </a:lnTo>
                <a:lnTo>
                  <a:pt x="1099015" y="393527"/>
                </a:lnTo>
                <a:lnTo>
                  <a:pt x="1122997" y="358140"/>
                </a:lnTo>
                <a:close/>
              </a:path>
              <a:path w="1123314" h="396239">
                <a:moveTo>
                  <a:pt x="17435" y="390068"/>
                </a:moveTo>
                <a:lnTo>
                  <a:pt x="23366" y="393275"/>
                </a:lnTo>
                <a:lnTo>
                  <a:pt x="30549" y="395484"/>
                </a:lnTo>
                <a:lnTo>
                  <a:pt x="23366" y="393275"/>
                </a:lnTo>
                <a:lnTo>
                  <a:pt x="17435" y="390068"/>
                </a:lnTo>
                <a:close/>
              </a:path>
              <a:path w="1123314" h="396239">
                <a:moveTo>
                  <a:pt x="1084897" y="0"/>
                </a:moveTo>
                <a:lnTo>
                  <a:pt x="1122991" y="38765"/>
                </a:lnTo>
                <a:lnTo>
                  <a:pt x="1122368" y="31202"/>
                </a:lnTo>
                <a:lnTo>
                  <a:pt x="1120285" y="23981"/>
                </a:lnTo>
                <a:lnTo>
                  <a:pt x="1092447" y="755"/>
                </a:lnTo>
                <a:lnTo>
                  <a:pt x="1084897" y="0"/>
                </a:lnTo>
                <a:close/>
              </a:path>
              <a:path w="1123314" h="396239">
                <a:moveTo>
                  <a:pt x="38765" y="6"/>
                </a:moveTo>
                <a:lnTo>
                  <a:pt x="2964" y="23366"/>
                </a:lnTo>
                <a:lnTo>
                  <a:pt x="0" y="38100"/>
                </a:lnTo>
                <a:lnTo>
                  <a:pt x="38765" y="6"/>
                </a:lnTo>
                <a:close/>
              </a:path>
              <a:path w="1123314" h="396239">
                <a:moveTo>
                  <a:pt x="1092447" y="755"/>
                </a:moveTo>
                <a:lnTo>
                  <a:pt x="1099631" y="2964"/>
                </a:lnTo>
                <a:lnTo>
                  <a:pt x="1106241" y="6539"/>
                </a:lnTo>
                <a:lnTo>
                  <a:pt x="1111507" y="10924"/>
                </a:lnTo>
                <a:lnTo>
                  <a:pt x="1106241" y="6539"/>
                </a:lnTo>
                <a:lnTo>
                  <a:pt x="1099631" y="2964"/>
                </a:lnTo>
                <a:lnTo>
                  <a:pt x="1092447" y="755"/>
                </a:lnTo>
                <a:close/>
              </a:path>
            </a:pathLst>
          </a:custGeom>
          <a:solidFill>
            <a:srgbClr val="FF4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1000" y="1343954"/>
            <a:ext cx="5245258" cy="1807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>
              <a:lnSpc>
                <a:spcPct val="108300"/>
              </a:lnSpc>
              <a:spcBef>
                <a:spcPts val="100"/>
              </a:spcBef>
            </a:pPr>
            <a:r>
              <a:rPr sz="2700" spc="-75" dirty="0">
                <a:solidFill>
                  <a:srgbClr val="15191A"/>
                </a:solidFill>
                <a:latin typeface="Arial Black"/>
                <a:cs typeface="Arial Black"/>
              </a:rPr>
              <a:t>Oba,</a:t>
            </a:r>
            <a:r>
              <a:rPr sz="2700" spc="-330" dirty="0">
                <a:solidFill>
                  <a:srgbClr val="15191A"/>
                </a:solidFill>
                <a:latin typeface="Arial Black"/>
                <a:cs typeface="Arial Black"/>
              </a:rPr>
              <a:t> </a:t>
            </a:r>
            <a:r>
              <a:rPr sz="2700" spc="-110" dirty="0">
                <a:solidFill>
                  <a:srgbClr val="15191A"/>
                </a:solidFill>
                <a:latin typeface="Arial Black"/>
                <a:cs typeface="Arial Black"/>
              </a:rPr>
              <a:t>seu</a:t>
            </a:r>
            <a:r>
              <a:rPr sz="2700" spc="-325" dirty="0">
                <a:solidFill>
                  <a:srgbClr val="15191A"/>
                </a:solidFill>
                <a:latin typeface="Arial Black"/>
                <a:cs typeface="Arial Black"/>
              </a:rPr>
              <a:t> </a:t>
            </a:r>
            <a:r>
              <a:rPr sz="2700" spc="-95" dirty="0">
                <a:solidFill>
                  <a:srgbClr val="FF4500"/>
                </a:solidFill>
                <a:latin typeface="Arial Black"/>
                <a:cs typeface="Arial Black"/>
              </a:rPr>
              <a:t>estudo</a:t>
            </a:r>
            <a:r>
              <a:rPr sz="2700" spc="-325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700" spc="-25" dirty="0">
                <a:solidFill>
                  <a:srgbClr val="FF4500"/>
                </a:solidFill>
                <a:latin typeface="Arial Black"/>
                <a:cs typeface="Arial Black"/>
              </a:rPr>
              <a:t>de </a:t>
            </a:r>
            <a:r>
              <a:rPr sz="2700" spc="-75" dirty="0">
                <a:solidFill>
                  <a:srgbClr val="FF4500"/>
                </a:solidFill>
                <a:latin typeface="Arial Black"/>
                <a:cs typeface="Arial Black"/>
              </a:rPr>
              <a:t>economia</a:t>
            </a:r>
            <a:r>
              <a:rPr sz="2700" spc="-310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700" spc="-110" dirty="0">
                <a:solidFill>
                  <a:srgbClr val="FF4500"/>
                </a:solidFill>
                <a:latin typeface="Arial Black"/>
                <a:cs typeface="Arial Black"/>
              </a:rPr>
              <a:t>Matrix</a:t>
            </a:r>
            <a:r>
              <a:rPr sz="2700" spc="-305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700" spc="-30" dirty="0">
                <a:solidFill>
                  <a:srgbClr val="15191A"/>
                </a:solidFill>
                <a:latin typeface="Arial Black"/>
                <a:cs typeface="Arial Black"/>
              </a:rPr>
              <a:t>chegou!</a:t>
            </a:r>
            <a:endParaRPr sz="27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20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Agora,</a:t>
            </a:r>
            <a:r>
              <a:rPr sz="1200" spc="-60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15191A"/>
                </a:solidFill>
                <a:latin typeface="Arial Black"/>
                <a:cs typeface="Arial Black"/>
              </a:rPr>
              <a:t>você</a:t>
            </a:r>
            <a:r>
              <a:rPr sz="1200" spc="-155" dirty="0">
                <a:solidFill>
                  <a:srgbClr val="15191A"/>
                </a:solidFill>
                <a:latin typeface="Arial Black"/>
                <a:cs typeface="Arial Black"/>
              </a:rPr>
              <a:t> </a:t>
            </a:r>
            <a:r>
              <a:rPr sz="1200" spc="-10" dirty="0">
                <a:solidFill>
                  <a:srgbClr val="15191A"/>
                </a:solidFill>
                <a:latin typeface="Arial Black"/>
                <a:cs typeface="Arial Black"/>
              </a:rPr>
              <a:t>economiza:</a:t>
            </a:r>
            <a:endParaRPr sz="1200" dirty="0">
              <a:latin typeface="Arial Black"/>
              <a:cs typeface="Arial Black"/>
            </a:endParaRPr>
          </a:p>
          <a:p>
            <a:pPr marL="88900">
              <a:lnSpc>
                <a:spcPct val="100000"/>
              </a:lnSpc>
              <a:spcBef>
                <a:spcPts val="595"/>
              </a:spcBef>
              <a:tabLst>
                <a:tab pos="1198880" algn="l"/>
                <a:tab pos="2553335" algn="l"/>
              </a:tabLst>
            </a:pP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R$</a:t>
            </a:r>
            <a:r>
              <a:rPr lang="pt-BR" sz="18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pt-BR" spc="-145" dirty="0" err="1">
                <a:solidFill>
                  <a:srgbClr val="FFFFFF"/>
                </a:solidFill>
                <a:latin typeface="Arial Black"/>
              </a:rPr>
              <a:t>xxxxxx</a:t>
            </a:r>
            <a:r>
              <a:rPr lang="pt-BR" sz="1800" spc="-145" dirty="0">
                <a:solidFill>
                  <a:srgbClr val="FFFFFF"/>
                </a:solidFill>
                <a:latin typeface="Arial Black"/>
                <a:cs typeface="Arial Black"/>
              </a:rPr>
              <a:t>    </a:t>
            </a:r>
            <a:r>
              <a:rPr sz="1800" dirty="0">
                <a:solidFill>
                  <a:srgbClr val="15191A"/>
                </a:solidFill>
                <a:latin typeface="Arial Black"/>
                <a:cs typeface="Arial Black"/>
              </a:rPr>
              <a:t>a</a:t>
            </a:r>
            <a:r>
              <a:rPr lang="pt-BR" sz="1800" dirty="0">
                <a:solidFill>
                  <a:srgbClr val="15191A"/>
                </a:solidFill>
                <a:latin typeface="Arial Black"/>
                <a:cs typeface="Arial Black"/>
              </a:rPr>
              <a:t>   </a:t>
            </a: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R$</a:t>
            </a:r>
            <a:r>
              <a:rPr sz="1800" spc="-2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pt-BR" sz="1800" spc="-240" dirty="0" err="1">
                <a:solidFill>
                  <a:srgbClr val="FFFFFF"/>
                </a:solidFill>
                <a:latin typeface="Arial Black"/>
                <a:cs typeface="Arial Black"/>
              </a:rPr>
              <a:t>xxxxxxx</a:t>
            </a:r>
            <a:r>
              <a:rPr lang="pt-BR" spc="-20" dirty="0">
                <a:solidFill>
                  <a:srgbClr val="FFFFFF"/>
                </a:solidFill>
                <a:latin typeface="Arial Black"/>
                <a:cs typeface="Arial Black"/>
              </a:rPr>
              <a:t>   </a:t>
            </a:r>
            <a:r>
              <a:rPr sz="1800" spc="-45" dirty="0" err="1">
                <a:solidFill>
                  <a:srgbClr val="15191A"/>
                </a:solidFill>
                <a:latin typeface="Arial Black"/>
                <a:cs typeface="Arial Black"/>
              </a:rPr>
              <a:t>por</a:t>
            </a:r>
            <a:r>
              <a:rPr sz="1800" spc="-225" dirty="0">
                <a:solidFill>
                  <a:srgbClr val="15191A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15191A"/>
                </a:solidFill>
                <a:latin typeface="Arial Black"/>
                <a:cs typeface="Arial Black"/>
              </a:rPr>
              <a:t>ano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750" dirty="0">
                <a:solidFill>
                  <a:srgbClr val="15191A"/>
                </a:solidFill>
                <a:latin typeface="Lucida Sans Unicode"/>
                <a:cs typeface="Lucida Sans Unicode"/>
              </a:rPr>
              <a:t>*desconto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5191A"/>
                </a:solidFill>
                <a:latin typeface="Lucida Sans Unicode"/>
                <a:cs typeface="Lucida Sans Unicode"/>
              </a:rPr>
              <a:t>aplicado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5191A"/>
                </a:solidFill>
                <a:latin typeface="Lucida Sans Unicode"/>
                <a:cs typeface="Lucida Sans Unicode"/>
              </a:rPr>
              <a:t>de </a:t>
            </a:r>
            <a:r>
              <a:rPr sz="750" spc="-75" dirty="0">
                <a:solidFill>
                  <a:srgbClr val="15191A"/>
                </a:solidFill>
                <a:latin typeface="Lucida Sans Unicode"/>
                <a:cs typeface="Lucida Sans Unicode"/>
              </a:rPr>
              <a:t>1</a:t>
            </a:r>
            <a:r>
              <a:rPr lang="pt-BR" sz="750" spc="-75" dirty="0">
                <a:solidFill>
                  <a:srgbClr val="15191A"/>
                </a:solidFill>
                <a:latin typeface="Lucida Sans Unicode"/>
                <a:cs typeface="Lucida Sans Unicode"/>
              </a:rPr>
              <a:t>0</a:t>
            </a:r>
            <a:r>
              <a:rPr sz="750" spc="-75" dirty="0">
                <a:solidFill>
                  <a:srgbClr val="15191A"/>
                </a:solidFill>
                <a:latin typeface="Lucida Sans Unicode"/>
                <a:cs typeface="Lucida Sans Unicode"/>
              </a:rPr>
              <a:t>%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5191A"/>
                </a:solidFill>
                <a:latin typeface="Lucida Sans Unicode"/>
                <a:cs typeface="Lucida Sans Unicode"/>
              </a:rPr>
              <a:t>considerando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spc="90" dirty="0">
                <a:solidFill>
                  <a:srgbClr val="15191A"/>
                </a:solidFill>
                <a:latin typeface="Lucida Sans Unicode"/>
                <a:cs typeface="Lucida Sans Unicode"/>
              </a:rPr>
              <a:t>a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5191A"/>
                </a:solidFill>
                <a:latin typeface="Lucida Sans Unicode"/>
                <a:cs typeface="Lucida Sans Unicode"/>
              </a:rPr>
              <a:t>tarifa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5191A"/>
                </a:solidFill>
                <a:latin typeface="Lucida Sans Unicode"/>
                <a:cs typeface="Lucida Sans Unicode"/>
              </a:rPr>
              <a:t>com</a:t>
            </a:r>
            <a:r>
              <a:rPr sz="750" spc="-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impostos</a:t>
            </a:r>
            <a:endParaRPr sz="750" dirty="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2612" y="3835876"/>
            <a:ext cx="1863725" cy="9201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00" spc="70" dirty="0">
                <a:solidFill>
                  <a:srgbClr val="15191A"/>
                </a:solidFill>
                <a:latin typeface="Lucida Sans Unicode"/>
                <a:cs typeface="Lucida Sans Unicode"/>
              </a:rPr>
              <a:t>Seus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700" spc="-85" dirty="0">
                <a:solidFill>
                  <a:srgbClr val="FF4500"/>
                </a:solidFill>
                <a:latin typeface="Arial Black"/>
                <a:cs typeface="Arial Black"/>
              </a:rPr>
              <a:t>benefícios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2612" y="4952206"/>
            <a:ext cx="1974214" cy="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1100" spc="-15" dirty="0">
                <a:solidFill>
                  <a:srgbClr val="15191A"/>
                </a:solidFill>
                <a:latin typeface="Arial Black"/>
                <a:cs typeface="Arial Black"/>
              </a:rPr>
              <a:t>Pague</a:t>
            </a:r>
            <a:r>
              <a:rPr sz="1100" spc="-130" dirty="0">
                <a:solidFill>
                  <a:srgbClr val="15191A"/>
                </a:solidFill>
                <a:latin typeface="Arial Black"/>
                <a:cs typeface="Arial Black"/>
              </a:rPr>
              <a:t> </a:t>
            </a:r>
            <a:r>
              <a:rPr sz="1100" spc="-10" dirty="0">
                <a:solidFill>
                  <a:srgbClr val="15191A"/>
                </a:solidFill>
                <a:latin typeface="Arial Black"/>
                <a:cs typeface="Arial Black"/>
              </a:rPr>
              <a:t>menos</a:t>
            </a:r>
            <a:r>
              <a:rPr sz="1100" spc="-55" dirty="0">
                <a:solidFill>
                  <a:srgbClr val="15191A"/>
                </a:solidFill>
                <a:latin typeface="Arial Black"/>
                <a:cs typeface="Arial Black"/>
              </a:rPr>
              <a:t> </a:t>
            </a:r>
            <a:r>
              <a:rPr sz="1100" spc="65" dirty="0">
                <a:solidFill>
                  <a:srgbClr val="15191A"/>
                </a:solidFill>
                <a:latin typeface="Lucida Sans Unicode"/>
                <a:cs typeface="Lucida Sans Unicode"/>
              </a:rPr>
              <a:t>pela</a:t>
            </a:r>
            <a:r>
              <a:rPr sz="1100" spc="-4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energia </a:t>
            </a:r>
            <a:r>
              <a:rPr sz="1100" spc="55" dirty="0">
                <a:solidFill>
                  <a:srgbClr val="15191A"/>
                </a:solidFill>
                <a:latin typeface="Lucida Sans Unicode"/>
                <a:cs typeface="Lucida Sans Unicode"/>
              </a:rPr>
              <a:t>que</a:t>
            </a:r>
            <a:r>
              <a:rPr sz="1100" spc="-40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70" dirty="0">
                <a:solidFill>
                  <a:srgbClr val="15191A"/>
                </a:solidFill>
                <a:latin typeface="Lucida Sans Unicode"/>
                <a:cs typeface="Lucida Sans Unicode"/>
              </a:rPr>
              <a:t>você</a:t>
            </a:r>
            <a:r>
              <a:rPr sz="1100" spc="-40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55" dirty="0">
                <a:solidFill>
                  <a:srgbClr val="15191A"/>
                </a:solidFill>
                <a:latin typeface="Lucida Sans Unicode"/>
                <a:cs typeface="Lucida Sans Unicode"/>
              </a:rPr>
              <a:t>consome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35178" y="3452812"/>
            <a:ext cx="381000" cy="2198370"/>
            <a:chOff x="3335178" y="3452812"/>
            <a:chExt cx="381000" cy="219837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5178" y="3452812"/>
              <a:ext cx="381000" cy="381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5178" y="4019073"/>
              <a:ext cx="381000" cy="3810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5178" y="4585335"/>
              <a:ext cx="381000" cy="3810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5178" y="5270182"/>
              <a:ext cx="381000" cy="3810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879691" y="3420967"/>
            <a:ext cx="2600325" cy="21424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350" spc="-50" dirty="0">
                <a:solidFill>
                  <a:srgbClr val="FF4500"/>
                </a:solidFill>
                <a:latin typeface="Arial Black"/>
                <a:cs typeface="Arial Black"/>
              </a:rPr>
              <a:t>Simples</a:t>
            </a:r>
            <a:r>
              <a:rPr sz="1350" spc="-135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1350" spc="-80" dirty="0">
                <a:solidFill>
                  <a:srgbClr val="FF4500"/>
                </a:solidFill>
                <a:latin typeface="Arial Black"/>
                <a:cs typeface="Arial Black"/>
              </a:rPr>
              <a:t>e</a:t>
            </a:r>
            <a:r>
              <a:rPr sz="1350" spc="-130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FF4500"/>
                </a:solidFill>
                <a:latin typeface="Arial Black"/>
                <a:cs typeface="Arial Black"/>
              </a:rPr>
              <a:t>Digital</a:t>
            </a:r>
            <a:endParaRPr sz="1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Fácil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65" dirty="0">
                <a:solidFill>
                  <a:srgbClr val="15191A"/>
                </a:solidFill>
                <a:latin typeface="Lucida Sans Unicode"/>
                <a:cs typeface="Lucida Sans Unicode"/>
              </a:rPr>
              <a:t>de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aderir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350" spc="-60" dirty="0">
                <a:solidFill>
                  <a:srgbClr val="FF4500"/>
                </a:solidFill>
                <a:latin typeface="Arial Black"/>
                <a:cs typeface="Arial Black"/>
              </a:rPr>
              <a:t>Sem</a:t>
            </a:r>
            <a:r>
              <a:rPr sz="1350" spc="-150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FF4500"/>
                </a:solidFill>
                <a:latin typeface="Arial Black"/>
                <a:cs typeface="Arial Black"/>
              </a:rPr>
              <a:t>investimentos</a:t>
            </a:r>
            <a:endParaRPr sz="1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Simples</a:t>
            </a:r>
            <a:r>
              <a:rPr sz="1100" spc="40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assim:</a:t>
            </a:r>
            <a:r>
              <a:rPr sz="1100" spc="4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Assinou,</a:t>
            </a:r>
            <a:r>
              <a:rPr sz="1100" spc="4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economizou!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350" spc="-65" dirty="0">
                <a:solidFill>
                  <a:srgbClr val="FF4500"/>
                </a:solidFill>
                <a:latin typeface="Arial Black"/>
                <a:cs typeface="Arial Black"/>
              </a:rPr>
              <a:t>Energia</a:t>
            </a:r>
            <a:r>
              <a:rPr sz="1350" spc="-105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FF4500"/>
                </a:solidFill>
                <a:latin typeface="Arial Black"/>
                <a:cs typeface="Arial Black"/>
              </a:rPr>
              <a:t>Limpa</a:t>
            </a:r>
            <a:endParaRPr sz="1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65" dirty="0">
                <a:solidFill>
                  <a:srgbClr val="15191A"/>
                </a:solidFill>
                <a:latin typeface="Lucida Sans Unicode"/>
                <a:cs typeface="Lucida Sans Unicode"/>
              </a:rPr>
              <a:t>de</a:t>
            </a:r>
            <a:r>
              <a:rPr sz="1100" spc="-50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fontes</a:t>
            </a:r>
            <a:r>
              <a:rPr sz="1100" spc="-50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renováveis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350" spc="-10" dirty="0">
                <a:solidFill>
                  <a:srgbClr val="FF4500"/>
                </a:solidFill>
                <a:latin typeface="Arial Black"/>
                <a:cs typeface="Arial Black"/>
              </a:rPr>
              <a:t>Previsibilidade</a:t>
            </a:r>
            <a:endParaRPr sz="1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Desconto</a:t>
            </a:r>
            <a:r>
              <a:rPr sz="1100" spc="4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progressivo</a:t>
            </a:r>
            <a:r>
              <a:rPr sz="1100" spc="4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15191A"/>
                </a:solidFill>
                <a:latin typeface="Lucida Sans Unicode"/>
                <a:cs typeface="Lucida Sans Unicode"/>
              </a:rPr>
              <a:t>por</a:t>
            </a:r>
            <a:r>
              <a:rPr sz="1100" spc="45" dirty="0">
                <a:solidFill>
                  <a:srgbClr val="15191A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15191A"/>
                </a:solidFill>
                <a:latin typeface="Lucida Sans Unicode"/>
                <a:cs typeface="Lucida Sans Unicode"/>
              </a:rPr>
              <a:t>bandeira!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97153" y="5584031"/>
            <a:ext cx="511809" cy="224154"/>
            <a:chOff x="3897153" y="5584031"/>
            <a:chExt cx="511809" cy="224154"/>
          </a:xfrm>
        </p:grpSpPr>
        <p:sp>
          <p:nvSpPr>
            <p:cNvPr id="33" name="object 33"/>
            <p:cNvSpPr/>
            <p:nvPr/>
          </p:nvSpPr>
          <p:spPr>
            <a:xfrm>
              <a:off x="3897153" y="5584031"/>
              <a:ext cx="511809" cy="224154"/>
            </a:xfrm>
            <a:custGeom>
              <a:avLst/>
              <a:gdLst/>
              <a:ahLst/>
              <a:cxnLst/>
              <a:rect l="l" t="t" r="r" b="b"/>
              <a:pathLst>
                <a:path w="511810" h="224154">
                  <a:moveTo>
                    <a:pt x="478154" y="0"/>
                  </a:moveTo>
                  <a:lnTo>
                    <a:pt x="33919" y="5"/>
                  </a:lnTo>
                  <a:lnTo>
                    <a:pt x="675" y="26658"/>
                  </a:lnTo>
                  <a:lnTo>
                    <a:pt x="0" y="33337"/>
                  </a:lnTo>
                  <a:lnTo>
                    <a:pt x="53" y="190500"/>
                  </a:lnTo>
                  <a:lnTo>
                    <a:pt x="26658" y="223161"/>
                  </a:lnTo>
                  <a:lnTo>
                    <a:pt x="33337" y="223837"/>
                  </a:lnTo>
                  <a:lnTo>
                    <a:pt x="477573" y="223832"/>
                  </a:lnTo>
                  <a:lnTo>
                    <a:pt x="510816" y="197178"/>
                  </a:lnTo>
                  <a:lnTo>
                    <a:pt x="511492" y="190500"/>
                  </a:lnTo>
                  <a:lnTo>
                    <a:pt x="511438" y="33337"/>
                  </a:lnTo>
                  <a:lnTo>
                    <a:pt x="484833" y="675"/>
                  </a:lnTo>
                  <a:lnTo>
                    <a:pt x="478154" y="0"/>
                  </a:lnTo>
                  <a:close/>
                </a:path>
                <a:path w="511810" h="224154">
                  <a:moveTo>
                    <a:pt x="501727" y="214072"/>
                  </a:moveTo>
                  <a:lnTo>
                    <a:pt x="501502" y="214257"/>
                  </a:lnTo>
                  <a:lnTo>
                    <a:pt x="501312" y="214481"/>
                  </a:lnTo>
                  <a:lnTo>
                    <a:pt x="501727" y="214072"/>
                  </a:lnTo>
                  <a:close/>
                </a:path>
                <a:path w="511810" h="224154">
                  <a:moveTo>
                    <a:pt x="9356" y="213658"/>
                  </a:moveTo>
                  <a:lnTo>
                    <a:pt x="9764" y="214072"/>
                  </a:lnTo>
                  <a:lnTo>
                    <a:pt x="9581" y="213848"/>
                  </a:lnTo>
                  <a:lnTo>
                    <a:pt x="9356" y="213658"/>
                  </a:lnTo>
                  <a:close/>
                </a:path>
                <a:path w="511810" h="224154">
                  <a:moveTo>
                    <a:pt x="501727" y="9764"/>
                  </a:moveTo>
                  <a:lnTo>
                    <a:pt x="501912" y="9991"/>
                  </a:lnTo>
                  <a:lnTo>
                    <a:pt x="502135" y="10179"/>
                  </a:lnTo>
                  <a:lnTo>
                    <a:pt x="501727" y="9764"/>
                  </a:lnTo>
                  <a:close/>
                </a:path>
                <a:path w="511810" h="224154">
                  <a:moveTo>
                    <a:pt x="10179" y="9356"/>
                  </a:moveTo>
                  <a:lnTo>
                    <a:pt x="9764" y="9764"/>
                  </a:lnTo>
                  <a:lnTo>
                    <a:pt x="9990" y="9580"/>
                  </a:lnTo>
                  <a:lnTo>
                    <a:pt x="10179" y="9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5253" y="5616892"/>
              <a:ext cx="114300" cy="1143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899862" y="5586739"/>
            <a:ext cx="506095" cy="173766"/>
          </a:xfrm>
          <a:prstGeom prst="rect">
            <a:avLst/>
          </a:prstGeom>
          <a:ln w="14942">
            <a:solidFill>
              <a:srgbClr val="CACAC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35"/>
              </a:spcBef>
            </a:pPr>
            <a:r>
              <a:rPr lang="pt-BR"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10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%</a:t>
            </a:r>
            <a:endParaRPr sz="1100" dirty="0">
              <a:latin typeface="Lucida Sans Unicode"/>
              <a:cs typeface="Lucida Sans Unicode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454842" y="5584031"/>
            <a:ext cx="467359" cy="224154"/>
            <a:chOff x="4454842" y="5584031"/>
            <a:chExt cx="467359" cy="224154"/>
          </a:xfrm>
        </p:grpSpPr>
        <p:sp>
          <p:nvSpPr>
            <p:cNvPr id="37" name="object 37"/>
            <p:cNvSpPr/>
            <p:nvPr/>
          </p:nvSpPr>
          <p:spPr>
            <a:xfrm>
              <a:off x="4454842" y="5584031"/>
              <a:ext cx="467359" cy="224154"/>
            </a:xfrm>
            <a:custGeom>
              <a:avLst/>
              <a:gdLst/>
              <a:ahLst/>
              <a:cxnLst/>
              <a:rect l="l" t="t" r="r" b="b"/>
              <a:pathLst>
                <a:path w="467360" h="224154">
                  <a:moveTo>
                    <a:pt x="433863" y="0"/>
                  </a:moveTo>
                  <a:lnTo>
                    <a:pt x="33919" y="5"/>
                  </a:lnTo>
                  <a:lnTo>
                    <a:pt x="675" y="26658"/>
                  </a:lnTo>
                  <a:lnTo>
                    <a:pt x="0" y="33337"/>
                  </a:lnTo>
                  <a:lnTo>
                    <a:pt x="54" y="190500"/>
                  </a:lnTo>
                  <a:lnTo>
                    <a:pt x="26658" y="223161"/>
                  </a:lnTo>
                  <a:lnTo>
                    <a:pt x="33337" y="223837"/>
                  </a:lnTo>
                  <a:lnTo>
                    <a:pt x="433282" y="223832"/>
                  </a:lnTo>
                  <a:lnTo>
                    <a:pt x="466525" y="197178"/>
                  </a:lnTo>
                  <a:lnTo>
                    <a:pt x="467201" y="190500"/>
                  </a:lnTo>
                  <a:lnTo>
                    <a:pt x="467147" y="33337"/>
                  </a:lnTo>
                  <a:lnTo>
                    <a:pt x="440542" y="675"/>
                  </a:lnTo>
                  <a:lnTo>
                    <a:pt x="433863" y="0"/>
                  </a:lnTo>
                  <a:close/>
                </a:path>
                <a:path w="467360" h="224154">
                  <a:moveTo>
                    <a:pt x="457436" y="214072"/>
                  </a:moveTo>
                  <a:lnTo>
                    <a:pt x="457212" y="214256"/>
                  </a:lnTo>
                  <a:lnTo>
                    <a:pt x="457022" y="214481"/>
                  </a:lnTo>
                  <a:lnTo>
                    <a:pt x="457436" y="214072"/>
                  </a:lnTo>
                  <a:close/>
                </a:path>
                <a:path w="467360" h="224154">
                  <a:moveTo>
                    <a:pt x="9356" y="213658"/>
                  </a:moveTo>
                  <a:lnTo>
                    <a:pt x="9764" y="214072"/>
                  </a:lnTo>
                  <a:lnTo>
                    <a:pt x="9580" y="213847"/>
                  </a:lnTo>
                  <a:lnTo>
                    <a:pt x="9356" y="213658"/>
                  </a:lnTo>
                  <a:close/>
                </a:path>
                <a:path w="467360" h="224154">
                  <a:moveTo>
                    <a:pt x="457436" y="9764"/>
                  </a:moveTo>
                  <a:lnTo>
                    <a:pt x="457620" y="9990"/>
                  </a:lnTo>
                  <a:lnTo>
                    <a:pt x="457845" y="10179"/>
                  </a:lnTo>
                  <a:lnTo>
                    <a:pt x="457436" y="9764"/>
                  </a:lnTo>
                  <a:close/>
                </a:path>
                <a:path w="467360" h="224154">
                  <a:moveTo>
                    <a:pt x="10179" y="9356"/>
                  </a:moveTo>
                  <a:lnTo>
                    <a:pt x="9764" y="9764"/>
                  </a:lnTo>
                  <a:lnTo>
                    <a:pt x="9991" y="9579"/>
                  </a:lnTo>
                  <a:lnTo>
                    <a:pt x="10179" y="9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2942" y="5616892"/>
              <a:ext cx="114300" cy="11430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457550" y="5586739"/>
            <a:ext cx="462280" cy="173766"/>
          </a:xfrm>
          <a:prstGeom prst="rect">
            <a:avLst/>
          </a:prstGeom>
          <a:ln w="14941">
            <a:solidFill>
              <a:srgbClr val="CACAC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35"/>
              </a:spcBef>
            </a:pPr>
            <a:r>
              <a:rPr lang="pt-BR"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11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%</a:t>
            </a:r>
            <a:endParaRPr sz="1100" dirty="0">
              <a:latin typeface="Lucida Sans Unicode"/>
              <a:cs typeface="Lucida Sans Unicode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968240" y="5584031"/>
            <a:ext cx="504190" cy="224154"/>
            <a:chOff x="4968240" y="5584031"/>
            <a:chExt cx="504190" cy="224154"/>
          </a:xfrm>
        </p:grpSpPr>
        <p:sp>
          <p:nvSpPr>
            <p:cNvPr id="41" name="object 41"/>
            <p:cNvSpPr/>
            <p:nvPr/>
          </p:nvSpPr>
          <p:spPr>
            <a:xfrm>
              <a:off x="4968240" y="5584031"/>
              <a:ext cx="504190" cy="224154"/>
            </a:xfrm>
            <a:custGeom>
              <a:avLst/>
              <a:gdLst/>
              <a:ahLst/>
              <a:cxnLst/>
              <a:rect l="l" t="t" r="r" b="b"/>
              <a:pathLst>
                <a:path w="504189" h="224154">
                  <a:moveTo>
                    <a:pt x="470534" y="0"/>
                  </a:moveTo>
                  <a:lnTo>
                    <a:pt x="33919" y="5"/>
                  </a:lnTo>
                  <a:lnTo>
                    <a:pt x="675" y="26658"/>
                  </a:lnTo>
                  <a:lnTo>
                    <a:pt x="0" y="33337"/>
                  </a:lnTo>
                  <a:lnTo>
                    <a:pt x="53" y="190500"/>
                  </a:lnTo>
                  <a:lnTo>
                    <a:pt x="26658" y="223161"/>
                  </a:lnTo>
                  <a:lnTo>
                    <a:pt x="33337" y="223837"/>
                  </a:lnTo>
                  <a:lnTo>
                    <a:pt x="469953" y="223832"/>
                  </a:lnTo>
                  <a:lnTo>
                    <a:pt x="503196" y="197178"/>
                  </a:lnTo>
                  <a:lnTo>
                    <a:pt x="503872" y="190500"/>
                  </a:lnTo>
                  <a:lnTo>
                    <a:pt x="503818" y="33337"/>
                  </a:lnTo>
                  <a:lnTo>
                    <a:pt x="477213" y="675"/>
                  </a:lnTo>
                  <a:lnTo>
                    <a:pt x="470534" y="0"/>
                  </a:lnTo>
                  <a:close/>
                </a:path>
                <a:path w="504189" h="224154">
                  <a:moveTo>
                    <a:pt x="494107" y="214072"/>
                  </a:moveTo>
                  <a:lnTo>
                    <a:pt x="493883" y="214256"/>
                  </a:lnTo>
                  <a:lnTo>
                    <a:pt x="493693" y="214481"/>
                  </a:lnTo>
                  <a:lnTo>
                    <a:pt x="494107" y="214072"/>
                  </a:lnTo>
                  <a:close/>
                </a:path>
                <a:path w="504189" h="224154">
                  <a:moveTo>
                    <a:pt x="9356" y="213658"/>
                  </a:moveTo>
                  <a:lnTo>
                    <a:pt x="9764" y="214072"/>
                  </a:lnTo>
                  <a:lnTo>
                    <a:pt x="9580" y="213847"/>
                  </a:lnTo>
                  <a:lnTo>
                    <a:pt x="9356" y="213658"/>
                  </a:lnTo>
                  <a:close/>
                </a:path>
                <a:path w="504189" h="224154">
                  <a:moveTo>
                    <a:pt x="494107" y="9764"/>
                  </a:moveTo>
                  <a:lnTo>
                    <a:pt x="494291" y="9990"/>
                  </a:lnTo>
                  <a:lnTo>
                    <a:pt x="494516" y="10179"/>
                  </a:lnTo>
                  <a:lnTo>
                    <a:pt x="494107" y="9764"/>
                  </a:lnTo>
                  <a:close/>
                </a:path>
                <a:path w="504189" h="224154">
                  <a:moveTo>
                    <a:pt x="10179" y="9356"/>
                  </a:moveTo>
                  <a:lnTo>
                    <a:pt x="9764" y="9764"/>
                  </a:lnTo>
                  <a:lnTo>
                    <a:pt x="9990" y="9580"/>
                  </a:lnTo>
                  <a:lnTo>
                    <a:pt x="10179" y="9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6340" y="5616892"/>
              <a:ext cx="114300" cy="11430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4970948" y="5586739"/>
            <a:ext cx="498475" cy="173766"/>
          </a:xfrm>
          <a:prstGeom prst="rect">
            <a:avLst/>
          </a:prstGeom>
          <a:ln w="14941">
            <a:solidFill>
              <a:srgbClr val="CACAC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35"/>
              </a:spcBef>
            </a:pPr>
            <a:r>
              <a:rPr lang="pt-BR"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12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%</a:t>
            </a:r>
            <a:endParaRPr sz="1100" dirty="0">
              <a:latin typeface="Lucida Sans Unicode"/>
              <a:cs typeface="Lucida Sans Unicode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518308" y="5584031"/>
            <a:ext cx="506095" cy="224154"/>
            <a:chOff x="5518308" y="5584031"/>
            <a:chExt cx="506095" cy="224154"/>
          </a:xfrm>
        </p:grpSpPr>
        <p:sp>
          <p:nvSpPr>
            <p:cNvPr id="45" name="object 45"/>
            <p:cNvSpPr/>
            <p:nvPr/>
          </p:nvSpPr>
          <p:spPr>
            <a:xfrm>
              <a:off x="5518308" y="5584031"/>
              <a:ext cx="506095" cy="224154"/>
            </a:xfrm>
            <a:custGeom>
              <a:avLst/>
              <a:gdLst/>
              <a:ahLst/>
              <a:cxnLst/>
              <a:rect l="l" t="t" r="r" b="b"/>
              <a:pathLst>
                <a:path w="506095" h="224154">
                  <a:moveTo>
                    <a:pt x="472440" y="0"/>
                  </a:moveTo>
                  <a:lnTo>
                    <a:pt x="33919" y="5"/>
                  </a:lnTo>
                  <a:lnTo>
                    <a:pt x="675" y="26658"/>
                  </a:lnTo>
                  <a:lnTo>
                    <a:pt x="0" y="33337"/>
                  </a:lnTo>
                  <a:lnTo>
                    <a:pt x="53" y="190500"/>
                  </a:lnTo>
                  <a:lnTo>
                    <a:pt x="26658" y="223161"/>
                  </a:lnTo>
                  <a:lnTo>
                    <a:pt x="33337" y="223837"/>
                  </a:lnTo>
                  <a:lnTo>
                    <a:pt x="471858" y="223832"/>
                  </a:lnTo>
                  <a:lnTo>
                    <a:pt x="505101" y="197178"/>
                  </a:lnTo>
                  <a:lnTo>
                    <a:pt x="505777" y="190500"/>
                  </a:lnTo>
                  <a:lnTo>
                    <a:pt x="505723" y="33337"/>
                  </a:lnTo>
                  <a:lnTo>
                    <a:pt x="479119" y="675"/>
                  </a:lnTo>
                  <a:lnTo>
                    <a:pt x="472440" y="0"/>
                  </a:lnTo>
                  <a:close/>
                </a:path>
                <a:path w="506095" h="224154">
                  <a:moveTo>
                    <a:pt x="496013" y="214072"/>
                  </a:moveTo>
                  <a:lnTo>
                    <a:pt x="495787" y="214257"/>
                  </a:lnTo>
                  <a:lnTo>
                    <a:pt x="495598" y="214481"/>
                  </a:lnTo>
                  <a:lnTo>
                    <a:pt x="496013" y="214072"/>
                  </a:lnTo>
                  <a:close/>
                </a:path>
                <a:path w="506095" h="224154">
                  <a:moveTo>
                    <a:pt x="9356" y="213658"/>
                  </a:moveTo>
                  <a:lnTo>
                    <a:pt x="9764" y="214072"/>
                  </a:lnTo>
                  <a:lnTo>
                    <a:pt x="9580" y="213847"/>
                  </a:lnTo>
                  <a:lnTo>
                    <a:pt x="9356" y="213658"/>
                  </a:lnTo>
                  <a:close/>
                </a:path>
                <a:path w="506095" h="224154">
                  <a:moveTo>
                    <a:pt x="496013" y="9764"/>
                  </a:moveTo>
                  <a:lnTo>
                    <a:pt x="496197" y="9991"/>
                  </a:lnTo>
                  <a:lnTo>
                    <a:pt x="496420" y="10179"/>
                  </a:lnTo>
                  <a:lnTo>
                    <a:pt x="496013" y="9764"/>
                  </a:lnTo>
                  <a:close/>
                </a:path>
                <a:path w="506095" h="224154">
                  <a:moveTo>
                    <a:pt x="10179" y="9356"/>
                  </a:moveTo>
                  <a:lnTo>
                    <a:pt x="9764" y="9764"/>
                  </a:lnTo>
                  <a:lnTo>
                    <a:pt x="9990" y="9580"/>
                  </a:lnTo>
                  <a:lnTo>
                    <a:pt x="10179" y="9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56408" y="5616892"/>
              <a:ext cx="114300" cy="11430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521017" y="5586739"/>
            <a:ext cx="500380" cy="173766"/>
          </a:xfrm>
          <a:prstGeom prst="rect">
            <a:avLst/>
          </a:prstGeom>
          <a:ln w="14942">
            <a:solidFill>
              <a:srgbClr val="CACAC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35"/>
              </a:spcBef>
            </a:pPr>
            <a:r>
              <a:rPr lang="pt-BR"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13</a:t>
            </a:r>
            <a:r>
              <a:rPr sz="1100" spc="-25" dirty="0">
                <a:solidFill>
                  <a:srgbClr val="15191A"/>
                </a:solidFill>
                <a:latin typeface="Lucida Sans Unicode"/>
                <a:cs typeface="Lucida Sans Unicode"/>
              </a:rPr>
              <a:t>%</a:t>
            </a:r>
            <a:endParaRPr sz="1100" dirty="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80113" y="481277"/>
            <a:ext cx="5576253" cy="2000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dirty="0">
                <a:solidFill>
                  <a:srgbClr val="FFFFFF"/>
                </a:solidFill>
                <a:latin typeface="Lucida Sans Unicode"/>
                <a:cs typeface="Lucida Sans Unicode"/>
              </a:rPr>
              <a:t>Nome</a:t>
            </a:r>
            <a:r>
              <a:rPr sz="11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/>
                <a:cs typeface="Lucida Sans Unicode"/>
              </a:rPr>
              <a:t>ou</a:t>
            </a:r>
            <a:r>
              <a:rPr sz="11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Razão</a:t>
            </a:r>
            <a:r>
              <a:rPr sz="11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FFFFFF"/>
                </a:solidFill>
                <a:latin typeface="Lucida Sans Unicode"/>
                <a:cs typeface="Lucida Sans Unicode"/>
              </a:rPr>
              <a:t>Social</a:t>
            </a:r>
            <a:r>
              <a:rPr lang="pt-BR" sz="110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1100" b="1" dirty="0">
              <a:latin typeface="Arial Black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11500" y="6622414"/>
            <a:ext cx="29965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1431925" algn="l"/>
                <a:tab pos="1928495" algn="l"/>
              </a:tabLst>
            </a:pPr>
            <a:r>
              <a:rPr sz="24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24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aí,</a:t>
            </a:r>
            <a:r>
              <a:rPr sz="24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já</a:t>
            </a:r>
            <a:r>
              <a:rPr sz="24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sabe</a:t>
            </a:r>
            <a:r>
              <a:rPr sz="24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400" spc="55" dirty="0">
                <a:solidFill>
                  <a:srgbClr val="FF4500"/>
                </a:solidFill>
                <a:latin typeface="Lucida Sans Unicode"/>
                <a:cs typeface="Lucida Sans Unicode"/>
              </a:rPr>
              <a:t>o</a:t>
            </a:r>
            <a:r>
              <a:rPr sz="2400" spc="-150" dirty="0">
                <a:solidFill>
                  <a:srgbClr val="FF4500"/>
                </a:solidFill>
                <a:latin typeface="Lucida Sans Unicode"/>
                <a:cs typeface="Lucida Sans Unicode"/>
              </a:rPr>
              <a:t> </a:t>
            </a:r>
            <a:r>
              <a:rPr sz="2400" spc="60" dirty="0">
                <a:solidFill>
                  <a:srgbClr val="FF4500"/>
                </a:solidFill>
                <a:latin typeface="Lucida Sans Unicode"/>
                <a:cs typeface="Lucida Sans Unicode"/>
              </a:rPr>
              <a:t>que </a:t>
            </a:r>
            <a:r>
              <a:rPr sz="2400" spc="80" dirty="0">
                <a:solidFill>
                  <a:srgbClr val="FF4500"/>
                </a:solidFill>
                <a:latin typeface="Lucida Sans Unicode"/>
                <a:cs typeface="Lucida Sans Unicode"/>
              </a:rPr>
              <a:t>vai</a:t>
            </a:r>
            <a:r>
              <a:rPr sz="2400" spc="-145" dirty="0">
                <a:solidFill>
                  <a:srgbClr val="FF4500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FF4500"/>
                </a:solidFill>
                <a:latin typeface="Lucida Sans Unicode"/>
                <a:cs typeface="Lucida Sans Unicode"/>
              </a:rPr>
              <a:t>fazer</a:t>
            </a:r>
            <a:r>
              <a:rPr sz="2400" dirty="0">
                <a:solidFill>
                  <a:srgbClr val="FF4500"/>
                </a:solidFill>
                <a:latin typeface="Lucida Sans Unicode"/>
                <a:cs typeface="Lucida Sans Unicode"/>
              </a:rPr>
              <a:t>	</a:t>
            </a:r>
            <a:r>
              <a:rPr sz="24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com</a:t>
            </a:r>
            <a:r>
              <a:rPr sz="24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essa </a:t>
            </a:r>
            <a:r>
              <a:rPr sz="24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economia?!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3850" y="1409699"/>
            <a:ext cx="114300" cy="857250"/>
          </a:xfrm>
          <a:custGeom>
            <a:avLst/>
            <a:gdLst/>
            <a:ahLst/>
            <a:cxnLst/>
            <a:rect l="l" t="t" r="r" b="b"/>
            <a:pathLst>
              <a:path w="114300" h="857250">
                <a:moveTo>
                  <a:pt x="114300" y="0"/>
                </a:moveTo>
                <a:lnTo>
                  <a:pt x="38760" y="12"/>
                </a:lnTo>
                <a:lnTo>
                  <a:pt x="2959" y="23368"/>
                </a:lnTo>
                <a:lnTo>
                  <a:pt x="0" y="38100"/>
                </a:lnTo>
                <a:lnTo>
                  <a:pt x="0" y="818489"/>
                </a:lnTo>
                <a:lnTo>
                  <a:pt x="23355" y="854290"/>
                </a:lnTo>
                <a:lnTo>
                  <a:pt x="38100" y="857250"/>
                </a:lnTo>
                <a:lnTo>
                  <a:pt x="114300" y="857250"/>
                </a:lnTo>
                <a:lnTo>
                  <a:pt x="114300" y="0"/>
                </a:lnTo>
                <a:close/>
              </a:path>
            </a:pathLst>
          </a:custGeom>
          <a:solidFill>
            <a:srgbClr val="FF4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850" y="3951934"/>
            <a:ext cx="114300" cy="1219200"/>
          </a:xfrm>
          <a:custGeom>
            <a:avLst/>
            <a:gdLst/>
            <a:ahLst/>
            <a:cxnLst/>
            <a:rect l="l" t="t" r="r" b="b"/>
            <a:pathLst>
              <a:path w="114300" h="1219200">
                <a:moveTo>
                  <a:pt x="114300" y="0"/>
                </a:moveTo>
                <a:lnTo>
                  <a:pt x="38760" y="0"/>
                </a:lnTo>
                <a:lnTo>
                  <a:pt x="31191" y="622"/>
                </a:lnTo>
                <a:lnTo>
                  <a:pt x="749" y="30543"/>
                </a:lnTo>
                <a:lnTo>
                  <a:pt x="0" y="38100"/>
                </a:lnTo>
                <a:lnTo>
                  <a:pt x="0" y="1180426"/>
                </a:lnTo>
                <a:lnTo>
                  <a:pt x="23355" y="1216228"/>
                </a:lnTo>
                <a:lnTo>
                  <a:pt x="38100" y="1219200"/>
                </a:lnTo>
                <a:lnTo>
                  <a:pt x="114300" y="12192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4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115536" y="9909492"/>
            <a:ext cx="1547495" cy="4521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350" spc="-95" dirty="0">
                <a:solidFill>
                  <a:srgbClr val="141F3B"/>
                </a:solidFill>
                <a:latin typeface="Arial Black"/>
                <a:cs typeface="Arial Black"/>
              </a:rPr>
              <a:t>Acesse</a:t>
            </a:r>
            <a:r>
              <a:rPr sz="1350" spc="-155" dirty="0">
                <a:solidFill>
                  <a:srgbClr val="141F3B"/>
                </a:solidFill>
                <a:latin typeface="Arial Black"/>
                <a:cs typeface="Arial Black"/>
              </a:rPr>
              <a:t> </a:t>
            </a:r>
            <a:r>
              <a:rPr sz="1350" spc="-65" dirty="0">
                <a:solidFill>
                  <a:srgbClr val="141F3B"/>
                </a:solidFill>
                <a:latin typeface="Arial Black"/>
                <a:cs typeface="Arial Black"/>
              </a:rPr>
              <a:t>nosso</a:t>
            </a:r>
            <a:r>
              <a:rPr sz="1350" spc="-150" dirty="0">
                <a:solidFill>
                  <a:srgbClr val="141F3B"/>
                </a:solidFill>
                <a:latin typeface="Arial Black"/>
                <a:cs typeface="Arial Black"/>
              </a:rPr>
              <a:t> </a:t>
            </a:r>
            <a:r>
              <a:rPr sz="1350" spc="-55" dirty="0">
                <a:solidFill>
                  <a:srgbClr val="141F3B"/>
                </a:solidFill>
                <a:latin typeface="Arial Black"/>
                <a:cs typeface="Arial Black"/>
              </a:rPr>
              <a:t>site</a:t>
            </a:r>
            <a:endParaRPr sz="1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solidFill>
                  <a:srgbClr val="141F3B"/>
                </a:solidFill>
                <a:latin typeface="Lucida Sans Unicode"/>
                <a:cs typeface="Lucida Sans Unicode"/>
                <a:hlinkClick r:id="rId14"/>
              </a:rPr>
              <a:t>www.matrixgd.com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041" y="9228455"/>
            <a:ext cx="4862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0" dirty="0">
                <a:solidFill>
                  <a:srgbClr val="FFFFFF"/>
                </a:solidFill>
                <a:latin typeface="Arial Black"/>
                <a:cs typeface="Arial Black"/>
              </a:rPr>
              <a:t>Matrix,</a:t>
            </a:r>
            <a:r>
              <a:rPr sz="21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1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65" dirty="0">
                <a:solidFill>
                  <a:srgbClr val="FF4500"/>
                </a:solidFill>
                <a:latin typeface="Arial Black"/>
                <a:cs typeface="Arial Black"/>
              </a:rPr>
              <a:t>energia</a:t>
            </a:r>
            <a:r>
              <a:rPr sz="2100" spc="-254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100" spc="-45" dirty="0">
                <a:solidFill>
                  <a:srgbClr val="FF4500"/>
                </a:solidFill>
                <a:latin typeface="Arial Black"/>
                <a:cs typeface="Arial Black"/>
              </a:rPr>
              <a:t>que</a:t>
            </a:r>
            <a:r>
              <a:rPr sz="2100" spc="-260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100" spc="-120" dirty="0">
                <a:solidFill>
                  <a:srgbClr val="FF4500"/>
                </a:solidFill>
                <a:latin typeface="Arial Black"/>
                <a:cs typeface="Arial Black"/>
              </a:rPr>
              <a:t>te</a:t>
            </a:r>
            <a:r>
              <a:rPr sz="2100" spc="-254" dirty="0">
                <a:solidFill>
                  <a:srgbClr val="FF4500"/>
                </a:solidFill>
                <a:latin typeface="Arial Black"/>
                <a:cs typeface="Arial Black"/>
              </a:rPr>
              <a:t> </a:t>
            </a:r>
            <a:r>
              <a:rPr sz="2100" spc="-10" dirty="0">
                <a:solidFill>
                  <a:srgbClr val="FF4500"/>
                </a:solidFill>
                <a:latin typeface="Arial Black"/>
                <a:cs typeface="Arial Black"/>
              </a:rPr>
              <a:t>movimenta</a:t>
            </a:r>
            <a:endParaRPr sz="21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9117" y="9932670"/>
            <a:ext cx="3792220" cy="381000"/>
            <a:chOff x="559117" y="9932670"/>
            <a:chExt cx="3792220" cy="381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117" y="9932670"/>
              <a:ext cx="381000" cy="38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020" y="9932670"/>
              <a:ext cx="381000" cy="381000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76976"/>
              </p:ext>
            </p:extLst>
          </p:nvPr>
        </p:nvGraphicFramePr>
        <p:xfrm>
          <a:off x="767238" y="304801"/>
          <a:ext cx="6135212" cy="938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99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45" dirty="0">
                          <a:solidFill>
                            <a:srgbClr val="15191A"/>
                          </a:solidFill>
                          <a:latin typeface="Arial Black"/>
                          <a:cs typeface="Arial Black"/>
                        </a:rPr>
                        <a:t>CONCESSIONÁRIA</a:t>
                      </a:r>
                      <a:endParaRPr sz="1200">
                        <a:latin typeface="Arial Black"/>
                        <a:cs typeface="Arial Black"/>
                      </a:endParaRPr>
                    </a:p>
                  </a:txBody>
                  <a:tcPr marL="0" marR="0" marT="165735" marB="0">
                    <a:lnL w="9525">
                      <a:solidFill>
                        <a:srgbClr val="15191A"/>
                      </a:solidFill>
                      <a:prstDash val="solid"/>
                    </a:lnL>
                    <a:lnR w="9525">
                      <a:solidFill>
                        <a:srgbClr val="15191A"/>
                      </a:solidFill>
                      <a:prstDash val="solid"/>
                    </a:lnR>
                    <a:lnT w="9525">
                      <a:solidFill>
                        <a:srgbClr val="15191A"/>
                      </a:solidFill>
                      <a:prstDash val="solid"/>
                    </a:lnT>
                    <a:lnB w="9525" cap="flat" cmpd="sng" algn="ctr">
                      <a:solidFill>
                        <a:srgbClr val="1519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5435" marR="296545" indent="224154" algn="ctr">
                        <a:lnSpc>
                          <a:spcPct val="108900"/>
                        </a:lnSpc>
                        <a:spcBef>
                          <a:spcPts val="390"/>
                        </a:spcBef>
                      </a:pPr>
                      <a:r>
                        <a:rPr sz="1200" spc="-10" dirty="0">
                          <a:solidFill>
                            <a:srgbClr val="15191A"/>
                          </a:solidFill>
                          <a:latin typeface="Arial Black"/>
                          <a:cs typeface="Arial Black"/>
                        </a:rPr>
                        <a:t>UNIDADE(S) </a:t>
                      </a:r>
                      <a:r>
                        <a:rPr sz="1200" spc="-85" dirty="0">
                          <a:solidFill>
                            <a:srgbClr val="15191A"/>
                          </a:solidFill>
                          <a:latin typeface="Arial Black"/>
                          <a:cs typeface="Arial Black"/>
                        </a:rPr>
                        <a:t>CONSUMIDORA(S)</a:t>
                      </a:r>
                      <a:endParaRPr sz="1200" dirty="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9525">
                      <a:solidFill>
                        <a:srgbClr val="15191A"/>
                      </a:solidFill>
                      <a:prstDash val="solid"/>
                    </a:lnL>
                    <a:lnR w="9525">
                      <a:solidFill>
                        <a:srgbClr val="15191A"/>
                      </a:solidFill>
                      <a:prstDash val="solid"/>
                    </a:lnR>
                    <a:lnT w="9525">
                      <a:solidFill>
                        <a:srgbClr val="15191A"/>
                      </a:solidFill>
                      <a:prstDash val="solid"/>
                    </a:lnT>
                    <a:lnB w="9525" cap="flat" cmpd="sng" algn="ctr">
                      <a:solidFill>
                        <a:srgbClr val="1519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8"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9525">
                      <a:solidFill>
                        <a:srgbClr val="15191A"/>
                      </a:solidFill>
                      <a:prstDash val="solid"/>
                    </a:lnL>
                    <a:lnR w="9525" cap="flat" cmpd="sng" algn="ctr">
                      <a:solidFill>
                        <a:srgbClr val="1519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15191A"/>
                      </a:solidFill>
                      <a:prstDash val="solid"/>
                    </a:lnT>
                    <a:lnB w="9525" cap="flat" cmpd="sng" algn="ctr">
                      <a:solidFill>
                        <a:srgbClr val="1519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1519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15191A"/>
                      </a:solidFill>
                      <a:prstDash val="solid"/>
                    </a:lnR>
                    <a:lnT w="9525">
                      <a:solidFill>
                        <a:srgbClr val="15191A"/>
                      </a:solidFill>
                      <a:prstDash val="solid"/>
                    </a:lnT>
                    <a:lnB w="9525" cap="flat" cmpd="sng" algn="ctr">
                      <a:solidFill>
                        <a:srgbClr val="1519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15536" y="9909492"/>
            <a:ext cx="1547495" cy="4521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350" spc="-95" dirty="0">
                <a:solidFill>
                  <a:srgbClr val="141F3B"/>
                </a:solidFill>
                <a:latin typeface="Arial Black"/>
                <a:cs typeface="Arial Black"/>
              </a:rPr>
              <a:t>Acesse</a:t>
            </a:r>
            <a:r>
              <a:rPr sz="1350" spc="-155" dirty="0">
                <a:solidFill>
                  <a:srgbClr val="141F3B"/>
                </a:solidFill>
                <a:latin typeface="Arial Black"/>
                <a:cs typeface="Arial Black"/>
              </a:rPr>
              <a:t> </a:t>
            </a:r>
            <a:r>
              <a:rPr sz="1350" spc="-65" dirty="0">
                <a:solidFill>
                  <a:srgbClr val="141F3B"/>
                </a:solidFill>
                <a:latin typeface="Arial Black"/>
                <a:cs typeface="Arial Black"/>
              </a:rPr>
              <a:t>nosso</a:t>
            </a:r>
            <a:r>
              <a:rPr sz="1350" spc="-150" dirty="0">
                <a:solidFill>
                  <a:srgbClr val="141F3B"/>
                </a:solidFill>
                <a:latin typeface="Arial Black"/>
                <a:cs typeface="Arial Black"/>
              </a:rPr>
              <a:t> </a:t>
            </a:r>
            <a:r>
              <a:rPr sz="1350" spc="-55" dirty="0">
                <a:solidFill>
                  <a:srgbClr val="141F3B"/>
                </a:solidFill>
                <a:latin typeface="Arial Black"/>
                <a:cs typeface="Arial Black"/>
              </a:rPr>
              <a:t>site</a:t>
            </a:r>
            <a:endParaRPr sz="13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solidFill>
                  <a:srgbClr val="141F3B"/>
                </a:solidFill>
                <a:latin typeface="Lucida Sans Unicode"/>
                <a:cs typeface="Lucida Sans Unicode"/>
                <a:hlinkClick r:id="rId4"/>
              </a:rPr>
              <a:t>www.matrixgd.com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100" dirty="0"/>
              <a:t>Entre</a:t>
            </a:r>
            <a:r>
              <a:rPr spc="-175" dirty="0"/>
              <a:t> </a:t>
            </a:r>
            <a:r>
              <a:rPr spc="-10" dirty="0"/>
              <a:t>em</a:t>
            </a:r>
            <a:r>
              <a:rPr spc="-170" dirty="0"/>
              <a:t> </a:t>
            </a:r>
            <a:r>
              <a:rPr spc="-40" dirty="0"/>
              <a:t>contato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5" dirty="0">
                <a:latin typeface="Lucida Sans Unicode"/>
                <a:cs typeface="Lucida Sans Unicode"/>
              </a:rPr>
              <a:t>+55</a:t>
            </a:r>
            <a:r>
              <a:rPr sz="1100" spc="-45" dirty="0">
                <a:latin typeface="Lucida Sans Unicode"/>
                <a:cs typeface="Lucida Sans Unicode"/>
              </a:rPr>
              <a:t> </a:t>
            </a:r>
            <a:r>
              <a:rPr sz="1100" spc="-355" dirty="0">
                <a:latin typeface="Lucida Sans Unicode"/>
                <a:cs typeface="Lucida Sans Unicode"/>
              </a:rPr>
              <a:t>11</a:t>
            </a:r>
            <a:r>
              <a:rPr sz="1100" spc="-40" dirty="0">
                <a:latin typeface="Lucida Sans Unicode"/>
                <a:cs typeface="Lucida Sans Unicode"/>
              </a:rPr>
              <a:t> </a:t>
            </a:r>
            <a:r>
              <a:rPr sz="1100" spc="-35" dirty="0">
                <a:latin typeface="Lucida Sans Unicode"/>
                <a:cs typeface="Lucida Sans Unicode"/>
              </a:rPr>
              <a:t>97969-</a:t>
            </a:r>
            <a:r>
              <a:rPr sz="1100" spc="-20" dirty="0">
                <a:latin typeface="Lucida Sans Unicode"/>
                <a:cs typeface="Lucida Sans Unicode"/>
              </a:rPr>
              <a:t>0408</a:t>
            </a:r>
            <a:endParaRPr sz="1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41F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cbd177-3f19-4247-a8cb-1af9bde8c984" xsi:nil="true"/>
    <lcf76f155ced4ddcb4097134ff3c332f xmlns="6cc9d892-4875-480d-a3a6-ad4564d2a5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33F0CD8AADEA4F8307C3DCA2C6ED10" ma:contentTypeVersion="14" ma:contentTypeDescription="Crie um novo documento." ma:contentTypeScope="" ma:versionID="8ecb823c167a633f22a481bc3734c936">
  <xsd:schema xmlns:xsd="http://www.w3.org/2001/XMLSchema" xmlns:xs="http://www.w3.org/2001/XMLSchema" xmlns:p="http://schemas.microsoft.com/office/2006/metadata/properties" xmlns:ns2="6cc9d892-4875-480d-a3a6-ad4564d2a536" xmlns:ns3="37cbd177-3f19-4247-a8cb-1af9bde8c984" targetNamespace="http://schemas.microsoft.com/office/2006/metadata/properties" ma:root="true" ma:fieldsID="40c7def19292f23ac4b78bea49940a4b" ns2:_="" ns3:_="">
    <xsd:import namespace="6cc9d892-4875-480d-a3a6-ad4564d2a536"/>
    <xsd:import namespace="37cbd177-3f19-4247-a8cb-1af9bde8c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9d892-4875-480d-a3a6-ad4564d2a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8d91ff35-fc6b-4d86-80b2-ee0e3842de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bd177-3f19-4247-a8cb-1af9bde8c98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95622e2-9b97-4b5f-96da-0abc7290defe}" ma:internalName="TaxCatchAll" ma:showField="CatchAllData" ma:web="37cbd177-3f19-4247-a8cb-1af9bde8c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A28B0-CAAC-4D44-A5A7-92E7C5E13ECE}">
  <ds:schemaRefs>
    <ds:schemaRef ds:uri="http://schemas.microsoft.com/office/2006/metadata/properties"/>
    <ds:schemaRef ds:uri="http://schemas.microsoft.com/office/infopath/2007/PartnerControls"/>
    <ds:schemaRef ds:uri="37cbd177-3f19-4247-a8cb-1af9bde8c984"/>
    <ds:schemaRef ds:uri="6cc9d892-4875-480d-a3a6-ad4564d2a536"/>
  </ds:schemaRefs>
</ds:datastoreItem>
</file>

<file path=customXml/itemProps2.xml><?xml version="1.0" encoding="utf-8"?>
<ds:datastoreItem xmlns:ds="http://schemas.openxmlformats.org/officeDocument/2006/customXml" ds:itemID="{55C0D1B8-1FD8-4710-839E-C583566879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FA1D57-64C0-478B-8469-0B7003191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9d892-4875-480d-a3a6-ad4564d2a536"/>
    <ds:schemaRef ds:uri="37cbd177-3f19-4247-a8cb-1af9bde8c9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151</Words>
  <Application>Microsoft Office PowerPoint</Application>
  <PresentationFormat>Personalizar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Aptos Narrow</vt:lpstr>
      <vt:lpstr>Arial Black</vt:lpstr>
      <vt:lpstr>Calibri</vt:lpstr>
      <vt:lpstr>Lucida Sans Unicode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</dc:title>
  <cp:lastModifiedBy>Cliente</cp:lastModifiedBy>
  <cp:revision>4</cp:revision>
  <dcterms:created xsi:type="dcterms:W3CDTF">2024-04-08T20:12:23Z</dcterms:created>
  <dcterms:modified xsi:type="dcterms:W3CDTF">2024-12-02T18:30:27Z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Producer">
    <vt:lpwstr>openhtmltopdf.com</vt:lpwstr>
  </property>
  <property fmtid="{D5CDD505-2E9C-101B-9397-08002B2CF9AE}" pid="4" name="LastSaved">
    <vt:filetime>2024-04-08T00:00:00Z</vt:filetime>
  </property>
  <property fmtid="{D5CDD505-2E9C-101B-9397-08002B2CF9AE}" pid="5" name="ContentTypeId">
    <vt:lpwstr>0x010100BB33F0CD8AADEA4F8307C3DCA2C6ED10</vt:lpwstr>
  </property>
</Properties>
</file>